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62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61887-7E40-4CB1-A40F-441E59E558BC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B02A4-CA94-4C3D-A008-9386C677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13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resources/phase/2/flashcards-speed-tria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honicsplay.co.uk/resources/phase/2/tricky-word-truck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LHpZyIu7ps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EoednLrsMY" TargetMode="External"/><Relationship Id="rId2" Type="http://schemas.openxmlformats.org/officeDocument/2006/relationships/hyperlink" Target="https://www.bbc.co.uk/bitesize/topics/zvq9bdm/articles/zjp3pg8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Phonics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Monday </a:t>
            </a:r>
            <a:r>
              <a:rPr lang="en-GB" dirty="0" smtClean="0">
                <a:latin typeface="Comic Sans MS" panose="030F0702030302020204" pitchFamily="66" charset="0"/>
              </a:rPr>
              <a:t>25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chill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19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rich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39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1443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your sounds using Flashcards Speed Trial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graphemes – Sets </a:t>
            </a:r>
            <a:r>
              <a:rPr lang="en-GB" sz="2800" dirty="0" smtClean="0">
                <a:latin typeface="Comic Sans MS" panose="030F0702030302020204" pitchFamily="66" charset="0"/>
              </a:rPr>
              <a:t>1-7</a:t>
            </a: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57" t="33483" r="65126" b="22588"/>
          <a:stretch/>
        </p:blipFill>
        <p:spPr>
          <a:xfrm>
            <a:off x="2534193" y="2376921"/>
            <a:ext cx="3853543" cy="32134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70739" y="237692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https://www.phonicsplay.co.uk/resources/phase/2/flashcards-speed-trials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47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reading your keywords using Tricky Word Trucks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</a:t>
            </a:r>
            <a:r>
              <a:rPr lang="en-GB" sz="2800" dirty="0" smtClean="0">
                <a:latin typeface="Comic Sans MS" panose="030F0702030302020204" pitchFamily="66" charset="0"/>
              </a:rPr>
              <a:t>Individual Tricky Words: all Phase 2 + he, she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520762" y="338276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2"/>
              </a:rPr>
              <a:t>https://www.phonicsplay.co.uk/resources/phase/2/tricky-word-trucks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4692" t="32254" r="5892" b="23607"/>
          <a:stretch/>
        </p:blipFill>
        <p:spPr>
          <a:xfrm>
            <a:off x="1312144" y="2552147"/>
            <a:ext cx="3827418" cy="32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7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week we are looking at consonant digraphs – two consonants that go together to mak</a:t>
            </a:r>
            <a:r>
              <a:rPr lang="en-GB" sz="2800" dirty="0" smtClean="0">
                <a:latin typeface="Comic Sans MS" panose="030F0702030302020204" pitchFamily="66" charset="0"/>
              </a:rPr>
              <a:t>e 1 sound.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Today’s sound is: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73383" y="5190381"/>
            <a:ext cx="6607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draw the </a:t>
            </a:r>
            <a:r>
              <a:rPr lang="en-GB" sz="2800" dirty="0" smtClean="0">
                <a:latin typeface="Comic Sans MS" panose="030F0702030302020204" pitchFamily="66" charset="0"/>
              </a:rPr>
              <a:t>digraph </a:t>
            </a:r>
            <a:r>
              <a:rPr lang="en-GB" sz="2800" dirty="0" smtClean="0">
                <a:latin typeface="Comic Sans MS" panose="030F0702030302020204" pitchFamily="66" charset="0"/>
              </a:rPr>
              <a:t>in the air?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5508723" y="2535721"/>
            <a:ext cx="1298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 err="1" smtClean="0">
                <a:latin typeface="Comic Sans MS" panose="030F0702030302020204" pitchFamily="66" charset="0"/>
              </a:rPr>
              <a:t>ch</a:t>
            </a:r>
            <a:endParaRPr lang="en-GB" sz="7200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02674" y="3736050"/>
            <a:ext cx="8869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hlinkClick r:id="rId2"/>
              </a:rPr>
              <a:t>https://www.youtube.com/watch?v=gLHpZyIu7ps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and find the words that use the </a:t>
            </a:r>
            <a:r>
              <a:rPr lang="en-GB" sz="2800" dirty="0" err="1" smtClean="0">
                <a:latin typeface="Comic Sans MS" panose="030F0702030302020204" pitchFamily="66" charset="0"/>
              </a:rPr>
              <a:t>ch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sound. </a:t>
            </a:r>
          </a:p>
        </p:txBody>
      </p:sp>
      <p:sp>
        <p:nvSpPr>
          <p:cNvPr id="7" name="Rectangle 6"/>
          <p:cNvSpPr/>
          <p:nvPr/>
        </p:nvSpPr>
        <p:spPr>
          <a:xfrm>
            <a:off x="711581" y="432602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of Geraldine the Giraffe looking at the </a:t>
            </a:r>
            <a:r>
              <a:rPr lang="en-GB" sz="2800" dirty="0" err="1" smtClean="0">
                <a:latin typeface="Comic Sans MS" panose="030F0702030302020204" pitchFamily="66" charset="0"/>
              </a:rPr>
              <a:t>ch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sound: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4308" y="2413503"/>
            <a:ext cx="7245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2"/>
              </a:rPr>
              <a:t>https://www.bbc.co.uk/bitesize/topics/zvq9bdm/articles/zjp3pg8</a:t>
            </a:r>
            <a:r>
              <a:rPr lang="en-GB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26575" y="5401818"/>
            <a:ext cx="8667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hlinkClick r:id="rId3"/>
              </a:rPr>
              <a:t>https://www.youtube.com/watch?v=SEoednLrsMY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chug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60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check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6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 smtClean="0">
                <a:latin typeface="Comic Sans MS" panose="030F0702030302020204" pitchFamily="66" charset="0"/>
              </a:rPr>
              <a:t>such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71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identify the different sounds in the words and blend them to read them? </a:t>
            </a:r>
          </a:p>
        </p:txBody>
      </p:sp>
      <p:sp>
        <p:nvSpPr>
          <p:cNvPr id="7" name="Rectangle 6"/>
          <p:cNvSpPr/>
          <p:nvPr/>
        </p:nvSpPr>
        <p:spPr>
          <a:xfrm>
            <a:off x="4336869" y="2577239"/>
            <a:ext cx="504226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500" dirty="0">
                <a:latin typeface="Comic Sans MS" panose="030F0702030302020204" pitchFamily="66" charset="0"/>
              </a:rPr>
              <a:t>m</a:t>
            </a:r>
            <a:r>
              <a:rPr lang="en-GB" sz="11500" dirty="0" smtClean="0">
                <a:latin typeface="Comic Sans MS" panose="030F0702030302020204" pitchFamily="66" charset="0"/>
              </a:rPr>
              <a:t>uch</a:t>
            </a:r>
            <a:endParaRPr lang="en-GB" sz="115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62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233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Phonics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19</cp:revision>
  <dcterms:created xsi:type="dcterms:W3CDTF">2021-01-06T20:29:02Z</dcterms:created>
  <dcterms:modified xsi:type="dcterms:W3CDTF">2021-01-19T14:40:58Z</dcterms:modified>
</cp:coreProperties>
</file>