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2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honicsplay.co.uk/resources/phase/2/flashcards-speed-trials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opQ7gMO9ys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vq9bdm/articles/z4tyt39" TargetMode="External"/><Relationship Id="rId2" Type="http://schemas.openxmlformats.org/officeDocument/2006/relationships/hyperlink" Target="https://www.youtube.com/watch?v=vR47jG-imR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fMKV_9agi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</a:t>
            </a:r>
            <a:r>
              <a:rPr lang="en-GB" dirty="0" smtClean="0">
                <a:latin typeface="Comic Sans MS" panose="030F0702030302020204" pitchFamily="66" charset="0"/>
              </a:rPr>
              <a:t>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wood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0663" y="2577239"/>
            <a:ext cx="57084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rooftop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hood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caption by identifying and blending the sounds in the words? Remember to look out for keywords to read by sight.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7159" y="2603364"/>
            <a:ext cx="11071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>
                <a:latin typeface="Comic Sans MS" panose="030F0702030302020204" pitchFamily="66" charset="0"/>
              </a:rPr>
              <a:t>t</a:t>
            </a:r>
            <a:r>
              <a:rPr lang="en-GB" sz="9600" dirty="0" smtClean="0">
                <a:latin typeface="Comic Sans MS" panose="030F0702030302020204" pitchFamily="66" charset="0"/>
              </a:rPr>
              <a:t>ools in the shed</a:t>
            </a:r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5550" y="474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1-9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https://www.phonicsplay.co.uk/resources/phase/2/flashcards-speed-trials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4949" y="3678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</a:t>
            </a:r>
            <a:r>
              <a:rPr lang="en-GB" sz="2800" dirty="0" smtClean="0">
                <a:latin typeface="Comic Sans MS" panose="030F0702030302020204" pitchFamily="66" charset="0"/>
              </a:rPr>
              <a:t>be, was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vowel digraphs – two vowels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oo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https://www.youtube.com/watch?v=opQ7gMO9ysc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5163" y="2535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97109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smtClean="0">
                <a:latin typeface="Comic Sans MS" panose="030F0702030302020204" pitchFamily="66" charset="0"/>
              </a:rPr>
              <a:t>short 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</a:t>
            </a:r>
            <a:r>
              <a:rPr lang="en-GB" sz="2800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https://www.youtube.com/watch?v=vR47jG-imRo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https://www.bbc.co.uk/bitesize/topics/zvq9bdm/articles/z4tyt39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567" y="3279585"/>
            <a:ext cx="1207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smtClean="0">
                <a:latin typeface="Comic Sans MS" panose="030F0702030302020204" pitchFamily="66" charset="0"/>
              </a:rPr>
              <a:t>long 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</a:t>
            </a:r>
            <a:r>
              <a:rPr lang="en-GB" sz="2800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https://www.youtube.com/watch?v=UfMKV_9agiY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54881" y="3008126"/>
            <a:ext cx="25864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too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</a:t>
            </a:r>
            <a:r>
              <a:rPr lang="en-GB" sz="2800" dirty="0" smtClean="0">
                <a:latin typeface="Comic Sans MS" panose="030F0702030302020204" pitchFamily="66" charset="0"/>
              </a:rPr>
              <a:t>that in some of the words the ‘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r>
              <a:rPr lang="en-GB" sz="2800" dirty="0" smtClean="0">
                <a:latin typeface="Comic Sans MS" panose="030F0702030302020204" pitchFamily="66" charset="0"/>
              </a:rPr>
              <a:t>’ digraph might be making the short or long sound.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6865" y="4688880"/>
            <a:ext cx="32134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l</a:t>
            </a:r>
            <a:r>
              <a:rPr lang="en-GB" sz="11500" dirty="0" smtClean="0">
                <a:latin typeface="Comic Sans MS" panose="030F0702030302020204" pitchFamily="66" charset="0"/>
              </a:rPr>
              <a:t>ook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56247" y="4384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zoom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good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cool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326</Words>
  <Application>Microsoft Office PowerPoint</Application>
  <PresentationFormat>Widescreen</PresentationFormat>
  <Paragraphs>47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33</cp:revision>
  <dcterms:created xsi:type="dcterms:W3CDTF">2021-01-06T20:29:02Z</dcterms:created>
  <dcterms:modified xsi:type="dcterms:W3CDTF">2021-02-02T10:21:27Z</dcterms:modified>
</cp:coreProperties>
</file>