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62" r:id="rId6"/>
    <p:sldId id="267" r:id="rId7"/>
    <p:sldId id="274" r:id="rId8"/>
    <p:sldId id="268" r:id="rId9"/>
    <p:sldId id="269" r:id="rId10"/>
    <p:sldId id="27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flashcards-speed-tri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tvjxBYg7I" TargetMode="External"/><Relationship Id="rId2" Type="http://schemas.openxmlformats.org/officeDocument/2006/relationships/hyperlink" Target="https://www.bbc.co.uk/bitesize/topics/zvq9bdm/articles/z64j47h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Monday </a:t>
            </a:r>
            <a:r>
              <a:rPr lang="en-GB" dirty="0" smtClean="0">
                <a:latin typeface="Comic Sans MS" panose="030F0702030302020204" pitchFamily="66" charset="0"/>
              </a:rPr>
              <a:t>22</a:t>
            </a:r>
            <a:r>
              <a:rPr lang="en-GB" baseline="30000" dirty="0" smtClean="0">
                <a:latin typeface="Comic Sans MS" panose="030F0702030302020204" pitchFamily="66" charset="0"/>
              </a:rPr>
              <a:t>nd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February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pow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the </a:t>
            </a:r>
            <a:r>
              <a:rPr lang="en-GB" sz="2800" dirty="0" smtClean="0">
                <a:latin typeface="Comic Sans MS" panose="030F0702030302020204" pitchFamily="66" charset="0"/>
              </a:rPr>
              <a:t>sentence </a:t>
            </a:r>
            <a:r>
              <a:rPr lang="en-GB" sz="2800" dirty="0" smtClean="0">
                <a:latin typeface="Comic Sans MS" panose="030F0702030302020204" pitchFamily="66" charset="0"/>
              </a:rPr>
              <a:t>by identifying and blending the sounds in the words? Remember to look out for keywords to read by sight.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47159" y="2603364"/>
            <a:ext cx="110711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dirty="0" smtClean="0">
                <a:latin typeface="Comic Sans MS" panose="030F0702030302020204" pitchFamily="66" charset="0"/>
              </a:rPr>
              <a:t>Bow down to the King and Queen. </a:t>
            </a:r>
            <a:endParaRPr lang="en-GB" sz="80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02880" y="4743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</a:t>
            </a:r>
            <a:r>
              <a:rPr lang="en-GB" sz="2800" dirty="0" smtClean="0">
                <a:latin typeface="Comic Sans MS" panose="030F0702030302020204" pitchFamily="66" charset="0"/>
              </a:rPr>
              <a:t>1-10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https://www.phonicsplay.co.uk/resources/phase/2/flashcards-speed-trials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she, me, we, be, </a:t>
            </a:r>
            <a:r>
              <a:rPr lang="en-GB" sz="2800" dirty="0" smtClean="0">
                <a:latin typeface="Comic Sans MS" panose="030F0702030302020204" pitchFamily="66" charset="0"/>
              </a:rPr>
              <a:t>was, my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4615543" y="48306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508979" y="2983034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This week we are looking at </a:t>
            </a:r>
            <a:r>
              <a:rPr lang="en-GB" sz="2800" dirty="0" smtClean="0">
                <a:latin typeface="Comic Sans MS" panose="030F0702030302020204" pitchFamily="66" charset="0"/>
              </a:rPr>
              <a:t>a digraph </a:t>
            </a:r>
            <a:r>
              <a:rPr lang="en-GB" sz="2800" dirty="0" smtClean="0">
                <a:latin typeface="Comic Sans MS" panose="030F0702030302020204" pitchFamily="66" charset="0"/>
              </a:rPr>
              <a:t>– two vowels that go together to make 1 sound.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Today’s sound is: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3383" y="5190381"/>
            <a:ext cx="6607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draw the digraph in the air?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8723" y="2535721"/>
            <a:ext cx="129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latin typeface="Comic Sans MS" panose="030F0702030302020204" pitchFamily="66" charset="0"/>
              </a:rPr>
              <a:t>ow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98823" y="2500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and find the words that use the </a:t>
            </a:r>
            <a:r>
              <a:rPr lang="en-GB" sz="2800" dirty="0" smtClean="0">
                <a:latin typeface="Comic Sans MS" panose="030F0702030302020204" pitchFamily="66" charset="0"/>
              </a:rPr>
              <a:t>ow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sound.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4308" y="2413503"/>
            <a:ext cx="7245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https://www.bbc.co.uk/bitesize/topics/zvq9bdm/articles/z64j47h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026575" y="5401818"/>
            <a:ext cx="8667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070" y="4447711"/>
            <a:ext cx="120744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</a:t>
            </a:r>
            <a:r>
              <a:rPr lang="en-GB" sz="2800" dirty="0" smtClean="0">
                <a:latin typeface="Comic Sans MS" panose="030F0702030302020204" pitchFamily="66" charset="0"/>
              </a:rPr>
              <a:t>ow digraph: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https://www.youtube.com/watch?v=GJtvjxBYg7I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54881" y="3008126"/>
            <a:ext cx="36445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now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827" y="761357"/>
            <a:ext cx="11297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latin typeface="Comic Sans MS" panose="030F0702030302020204" pitchFamily="66" charset="0"/>
              </a:rPr>
              <a:t>Main Activity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Can you </a:t>
            </a:r>
            <a:r>
              <a:rPr lang="en-GB" sz="2800" dirty="0" smtClean="0">
                <a:latin typeface="Comic Sans MS" panose="030F0702030302020204" pitchFamily="66" charset="0"/>
              </a:rPr>
              <a:t>blend the sounds in the words to read them</a:t>
            </a:r>
            <a:r>
              <a:rPr lang="en-GB" sz="2800" dirty="0" smtClean="0">
                <a:latin typeface="Comic Sans MS" panose="030F0702030302020204" pitchFamily="66" charset="0"/>
              </a:rPr>
              <a:t>?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12777" y="3634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down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how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6869" y="2577239"/>
            <a:ext cx="50422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bow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255</Words>
  <Application>Microsoft Office PowerPoint</Application>
  <PresentationFormat>Widescreen</PresentationFormat>
  <Paragraphs>38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37</cp:revision>
  <dcterms:created xsi:type="dcterms:W3CDTF">2021-01-06T20:29:02Z</dcterms:created>
  <dcterms:modified xsi:type="dcterms:W3CDTF">2021-02-09T10:19:07Z</dcterms:modified>
</cp:coreProperties>
</file>