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1" r:id="rId4"/>
    <p:sldId id="258" r:id="rId5"/>
    <p:sldId id="262" r:id="rId6"/>
    <p:sldId id="267" r:id="rId7"/>
    <p:sldId id="268" r:id="rId8"/>
    <p:sldId id="269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61887-7E40-4CB1-A40F-441E59E558BC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CB02A4-CA94-4C3D-A008-9386C677C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213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onicsplay.co.uk/resources/phase/2/flashcards-speed-trial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phonicsplay.co.uk/resources/phase/2/tricky-word-trucks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wCzf71flBA" TargetMode="External"/><Relationship Id="rId2" Type="http://schemas.openxmlformats.org/officeDocument/2006/relationships/hyperlink" Target="https://www.bbc.co.uk/bitesize/topics/zvq9bdm/articles/zh828xs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Phonics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Monday </a:t>
            </a:r>
            <a:r>
              <a:rPr lang="en-GB" dirty="0" smtClean="0">
                <a:latin typeface="Comic Sans MS" panose="030F0702030302020204" pitchFamily="66" charset="0"/>
              </a:rPr>
              <a:t>1</a:t>
            </a:r>
            <a:r>
              <a:rPr lang="en-GB" baseline="30000" dirty="0" smtClean="0">
                <a:latin typeface="Comic Sans MS" panose="030F0702030302020204" pitchFamily="66" charset="0"/>
              </a:rPr>
              <a:t>st</a:t>
            </a:r>
            <a:r>
              <a:rPr lang="en-GB" dirty="0" smtClean="0">
                <a:latin typeface="Comic Sans MS" panose="030F0702030302020204" pitchFamily="66" charset="0"/>
              </a:rPr>
              <a:t> March 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144397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Practise your sounds using Flashcards Speed Trial on Phonics Play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Pick individual graphemes – Sets </a:t>
            </a:r>
            <a:r>
              <a:rPr lang="en-GB" sz="2800" dirty="0" smtClean="0">
                <a:latin typeface="Comic Sans MS" panose="030F0702030302020204" pitchFamily="66" charset="0"/>
              </a:rPr>
              <a:t>1-11</a:t>
            </a:r>
            <a:endParaRPr lang="en-GB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5257" t="33483" r="65126" b="22588"/>
          <a:stretch/>
        </p:blipFill>
        <p:spPr>
          <a:xfrm>
            <a:off x="2534193" y="2376921"/>
            <a:ext cx="3853543" cy="321346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970739" y="2376921"/>
            <a:ext cx="295465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Username: jan21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Password: home</a:t>
            </a:r>
            <a:endParaRPr lang="en-GB" sz="2800" dirty="0"/>
          </a:p>
        </p:txBody>
      </p:sp>
      <p:sp>
        <p:nvSpPr>
          <p:cNvPr id="4" name="Rectangle 3"/>
          <p:cNvSpPr/>
          <p:nvPr/>
        </p:nvSpPr>
        <p:spPr>
          <a:xfrm>
            <a:off x="2760617" y="573202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hlinkClick r:id="rId3"/>
              </a:rPr>
              <a:t>https://www.phonicsplay.co.uk/resources/phase/2/flashcards-speed-trials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286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4759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Practise reading your keywords using Tricky Word Trucks on Phonics Play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Pick Individual Tricky Words: all Phase 2 + he, she, me, we, be, was, </a:t>
            </a:r>
            <a:r>
              <a:rPr lang="en-GB" sz="2800" dirty="0" smtClean="0">
                <a:latin typeface="Comic Sans MS" panose="030F0702030302020204" pitchFamily="66" charset="0"/>
              </a:rPr>
              <a:t>my, you</a:t>
            </a:r>
            <a:endParaRPr lang="en-GB" sz="2800" dirty="0"/>
          </a:p>
        </p:txBody>
      </p:sp>
      <p:sp>
        <p:nvSpPr>
          <p:cNvPr id="6" name="Rectangle 5"/>
          <p:cNvSpPr/>
          <p:nvPr/>
        </p:nvSpPr>
        <p:spPr>
          <a:xfrm>
            <a:off x="5520762" y="3382761"/>
            <a:ext cx="295465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Username: jan21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Password: home</a:t>
            </a:r>
            <a:endParaRPr lang="en-GB" sz="2800" dirty="0"/>
          </a:p>
        </p:txBody>
      </p:sp>
      <p:sp>
        <p:nvSpPr>
          <p:cNvPr id="4" name="Rectangle 3"/>
          <p:cNvSpPr/>
          <p:nvPr/>
        </p:nvSpPr>
        <p:spPr>
          <a:xfrm>
            <a:off x="4615543" y="483069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>
                <a:hlinkClick r:id="rId2"/>
              </a:rPr>
              <a:t>https://www.phonicsplay.co.uk/resources/phase/2/tricky-word-trucks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64692" t="32254" r="5892" b="23607"/>
          <a:stretch/>
        </p:blipFill>
        <p:spPr>
          <a:xfrm>
            <a:off x="508979" y="2983034"/>
            <a:ext cx="3827418" cy="3228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17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This week we are looking at a </a:t>
            </a:r>
            <a:r>
              <a:rPr lang="en-GB" sz="2800" dirty="0" err="1" smtClean="0">
                <a:latin typeface="Comic Sans MS" panose="030F0702030302020204" pitchFamily="66" charset="0"/>
              </a:rPr>
              <a:t>trigraph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latin typeface="Comic Sans MS" panose="030F0702030302020204" pitchFamily="66" charset="0"/>
              </a:rPr>
              <a:t>– </a:t>
            </a:r>
            <a:r>
              <a:rPr lang="en-GB" sz="2800" dirty="0" smtClean="0">
                <a:latin typeface="Comic Sans MS" panose="030F0702030302020204" pitchFamily="66" charset="0"/>
              </a:rPr>
              <a:t>three letters that </a:t>
            </a:r>
            <a:r>
              <a:rPr lang="en-GB" sz="2800" dirty="0" smtClean="0">
                <a:latin typeface="Comic Sans MS" panose="030F0702030302020204" pitchFamily="66" charset="0"/>
              </a:rPr>
              <a:t>go together to make 1 sound. 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Today’s sound is: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73383" y="5190381"/>
            <a:ext cx="66075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draw the digraph in the air?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5508722" y="2535721"/>
            <a:ext cx="174116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200" dirty="0" err="1" smtClean="0">
                <a:latin typeface="Comic Sans MS" panose="030F0702030302020204" pitchFamily="66" charset="0"/>
              </a:rPr>
              <a:t>ure</a:t>
            </a:r>
            <a:endParaRPr lang="en-GB" sz="7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52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Watch the video and find the words that use the </a:t>
            </a:r>
            <a:r>
              <a:rPr lang="en-GB" sz="2800" dirty="0" err="1" smtClean="0">
                <a:latin typeface="Comic Sans MS" panose="030F0702030302020204" pitchFamily="66" charset="0"/>
              </a:rPr>
              <a:t>ure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latin typeface="Comic Sans MS" panose="030F0702030302020204" pitchFamily="66" charset="0"/>
              </a:rPr>
              <a:t>sound.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904308" y="2413503"/>
            <a:ext cx="72455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hlinkClick r:id="rId2"/>
              </a:rPr>
              <a:t>https://www.bbc.co.uk/bitesize/topics/zvq9bdm/articles/zh828xs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2026575" y="5401818"/>
            <a:ext cx="86675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2070" y="4447711"/>
            <a:ext cx="120744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Watch the video of Geraldine the Giraffe looking at the </a:t>
            </a:r>
            <a:r>
              <a:rPr lang="en-GB" sz="2800" dirty="0" err="1" smtClean="0">
                <a:latin typeface="Comic Sans MS" panose="030F0702030302020204" pitchFamily="66" charset="0"/>
              </a:rPr>
              <a:t>ure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 err="1" smtClean="0">
                <a:latin typeface="Comic Sans MS" panose="030F0702030302020204" pitchFamily="66" charset="0"/>
              </a:rPr>
              <a:t>tr</a:t>
            </a:r>
            <a:r>
              <a:rPr lang="en-GB" sz="2800" dirty="0" err="1" smtClean="0">
                <a:latin typeface="Comic Sans MS" panose="030F0702030302020204" pitchFamily="66" charset="0"/>
              </a:rPr>
              <a:t>igraph</a:t>
            </a:r>
            <a:r>
              <a:rPr lang="en-GB" sz="2800" dirty="0" smtClean="0">
                <a:latin typeface="Comic Sans MS" panose="030F0702030302020204" pitchFamily="66" charset="0"/>
              </a:rPr>
              <a:t>:</a:t>
            </a:r>
          </a:p>
          <a:p>
            <a:r>
              <a:rPr lang="en-GB" sz="2800" dirty="0" smtClean="0">
                <a:latin typeface="Comic Sans MS" panose="030F0702030302020204" pitchFamily="66" charset="0"/>
                <a:hlinkClick r:id="rId3"/>
              </a:rPr>
              <a:t>https://www.youtube.com/watch?v=YwCzf71flBA</a:t>
            </a:r>
            <a:endParaRPr lang="en-GB" sz="2800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3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754881" y="3008126"/>
            <a:ext cx="3644536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500" dirty="0" smtClean="0">
                <a:latin typeface="Comic Sans MS" panose="030F0702030302020204" pitchFamily="66" charset="0"/>
              </a:rPr>
              <a:t>sure</a:t>
            </a:r>
            <a:endParaRPr lang="en-GB" sz="11500" dirty="0" smtClean="0">
              <a:latin typeface="Comic Sans MS" panose="030F0702030302020204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4827" y="761357"/>
            <a:ext cx="112975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u="sng" dirty="0">
                <a:latin typeface="Comic Sans MS" panose="030F0702030302020204" pitchFamily="66" charset="0"/>
              </a:rPr>
              <a:t>Main Activity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Can you </a:t>
            </a:r>
            <a:r>
              <a:rPr lang="en-GB" sz="2800" dirty="0" smtClean="0">
                <a:latin typeface="Comic Sans MS" panose="030F0702030302020204" pitchFamily="66" charset="0"/>
              </a:rPr>
              <a:t>blend the sounds in the words to read them?</a:t>
            </a:r>
          </a:p>
        </p:txBody>
      </p:sp>
    </p:spTree>
    <p:extLst>
      <p:ext uri="{BB962C8B-B14F-4D97-AF65-F5344CB8AC3E}">
        <p14:creationId xmlns:p14="http://schemas.microsoft.com/office/powerpoint/2010/main" val="403960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identify the different sounds in the words and blend them to read them? </a:t>
            </a:r>
          </a:p>
        </p:txBody>
      </p:sp>
      <p:sp>
        <p:nvSpPr>
          <p:cNvPr id="7" name="Rectangle 6"/>
          <p:cNvSpPr/>
          <p:nvPr/>
        </p:nvSpPr>
        <p:spPr>
          <a:xfrm>
            <a:off x="4336869" y="2577239"/>
            <a:ext cx="5042262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500" dirty="0" smtClean="0">
                <a:latin typeface="Comic Sans MS" panose="030F0702030302020204" pitchFamily="66" charset="0"/>
              </a:rPr>
              <a:t>pure</a:t>
            </a:r>
            <a:endParaRPr lang="en-GB" sz="11500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63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identify the different sounds in the words and blend them to read them? </a:t>
            </a:r>
          </a:p>
        </p:txBody>
      </p:sp>
      <p:sp>
        <p:nvSpPr>
          <p:cNvPr id="7" name="Rectangle 6"/>
          <p:cNvSpPr/>
          <p:nvPr/>
        </p:nvSpPr>
        <p:spPr>
          <a:xfrm>
            <a:off x="4336869" y="2577239"/>
            <a:ext cx="5042262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500" dirty="0" smtClean="0">
                <a:latin typeface="Comic Sans MS" panose="030F0702030302020204" pitchFamily="66" charset="0"/>
              </a:rPr>
              <a:t>cure</a:t>
            </a:r>
            <a:endParaRPr lang="en-GB" sz="11500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71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identify the different sounds in the words and blend them to read them? </a:t>
            </a:r>
          </a:p>
        </p:txBody>
      </p:sp>
      <p:sp>
        <p:nvSpPr>
          <p:cNvPr id="7" name="Rectangle 6"/>
          <p:cNvSpPr/>
          <p:nvPr/>
        </p:nvSpPr>
        <p:spPr>
          <a:xfrm>
            <a:off x="4336869" y="2577239"/>
            <a:ext cx="5042262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500" dirty="0" smtClean="0">
                <a:latin typeface="Comic Sans MS" panose="030F0702030302020204" pitchFamily="66" charset="0"/>
              </a:rPr>
              <a:t>secure</a:t>
            </a:r>
            <a:endParaRPr lang="en-GB" sz="11500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62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206</Words>
  <Application>Microsoft Office PowerPoint</Application>
  <PresentationFormat>Widescreen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Comic Sans MS</vt:lpstr>
      <vt:lpstr>Office Theme</vt:lpstr>
      <vt:lpstr>Phonics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39</cp:revision>
  <dcterms:created xsi:type="dcterms:W3CDTF">2021-01-06T20:29:02Z</dcterms:created>
  <dcterms:modified xsi:type="dcterms:W3CDTF">2021-02-23T09:24:46Z</dcterms:modified>
</cp:coreProperties>
</file>