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hyperlink" Target="https://www.youtube.com/watch?v=wkvSJS_sBQY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p1ea9_xl4" TargetMode="External"/><Relationship Id="rId2" Type="http://schemas.openxmlformats.org/officeDocument/2006/relationships/hyperlink" Target="https://www.bbc.co.uk/bitesize/topics/zvq9bdm/articles/zv3cy9q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11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8517" y="2577239"/>
            <a:ext cx="37036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Jack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8517" y="2577239"/>
            <a:ext cx="37036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Jen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0663" y="2577239"/>
            <a:ext cx="57084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>
                <a:latin typeface="Comic Sans MS" panose="030F0702030302020204" pitchFamily="66" charset="0"/>
              </a:rPr>
              <a:t>j</a:t>
            </a:r>
            <a:r>
              <a:rPr lang="en-GB" sz="11500" dirty="0" smtClean="0">
                <a:latin typeface="Comic Sans MS" panose="030F0702030302020204" pitchFamily="66" charset="0"/>
              </a:rPr>
              <a:t>et-lag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0663" y="2577239"/>
            <a:ext cx="57084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jacket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Choose Phase 2 to revise the graphemes.  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Choose Phase 2 Tricky Words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 are looking at the sound j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948" y="1874443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34613" y="5190381"/>
            <a:ext cx="6046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letter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5"/>
              </a:rPr>
              <a:t>https://www.youtube.com/watch?v=wkvSJS_sBQY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find the words that begin with the j sound?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https://www.bbc.co.uk/bitesize/topics/zvq9bdm/articles/zv3cy9q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j sound: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5581" y="5401818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https://www.youtube.com/watch?v=spp1ea9_xl4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8517" y="2577239"/>
            <a:ext cx="37036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jam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8517" y="2577239"/>
            <a:ext cx="37036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Jill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8517" y="2577239"/>
            <a:ext cx="37036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jet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identify the different sounds in the words and blend them to read them?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8517" y="2577239"/>
            <a:ext cx="37036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500" dirty="0" smtClean="0">
                <a:latin typeface="Comic Sans MS" panose="030F0702030302020204" pitchFamily="66" charset="0"/>
              </a:rPr>
              <a:t>jog</a:t>
            </a:r>
            <a:endParaRPr lang="en-GB" sz="115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245</Words>
  <Application>Microsoft Office PowerPoint</Application>
  <PresentationFormat>Widescreen</PresentationFormat>
  <Paragraphs>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14</cp:revision>
  <dcterms:created xsi:type="dcterms:W3CDTF">2021-01-06T20:29:02Z</dcterms:created>
  <dcterms:modified xsi:type="dcterms:W3CDTF">2021-01-07T20:42:46Z</dcterms:modified>
</cp:coreProperties>
</file>