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67" r:id="rId7"/>
    <p:sldId id="272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X7t60TYrvr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JyHN0IFE8" TargetMode="External"/><Relationship Id="rId2" Type="http://schemas.openxmlformats.org/officeDocument/2006/relationships/hyperlink" Target="https://www.bbc.co.uk/bitesize/topics/zvq9bdm/articles/zh4j47h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4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222" y="2428058"/>
            <a:ext cx="4405920" cy="250970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9977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the guidance sheet.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1-8 + </a:t>
            </a:r>
            <a:r>
              <a:rPr lang="en-GB" sz="2800" dirty="0" err="1" smtClean="0">
                <a:latin typeface="Comic Sans MS" panose="030F0702030302020204" pitchFamily="66" charset="0"/>
              </a:rPr>
              <a:t>ai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ee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igh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vowel digraphs – two vowels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oa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https://www.youtube.com/watch?v=X7t60TYrvr8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9963" y="2500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oa</a:t>
            </a:r>
            <a:r>
              <a:rPr lang="en-GB" sz="2800" dirty="0" smtClean="0">
                <a:latin typeface="Comic Sans MS" panose="030F0702030302020204" pitchFamily="66" charset="0"/>
              </a:rPr>
              <a:t> 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 smtClean="0">
                <a:latin typeface="Comic Sans MS" panose="030F0702030302020204" pitchFamily="66" charset="0"/>
              </a:rPr>
              <a:t>oa</a:t>
            </a:r>
            <a:r>
              <a:rPr lang="en-GB" sz="2800" dirty="0" smtClean="0">
                <a:latin typeface="Comic Sans MS" panose="030F0702030302020204" pitchFamily="66" charset="0"/>
              </a:rPr>
              <a:t> 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https://www.bbc.co.uk/bitesize/topics/zvq9bdm/articles/zh4j47h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866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https://www.youtube.com/watch?v=KCJyHN0IFE8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sp>
        <p:nvSpPr>
          <p:cNvPr id="11" name="AutoShape 6" descr="Image result for coat cartoon"/>
          <p:cNvSpPr>
            <a:spLocks noChangeAspect="1" noChangeArrowheads="1"/>
          </p:cNvSpPr>
          <p:nvPr/>
        </p:nvSpPr>
        <p:spPr bwMode="auto">
          <a:xfrm>
            <a:off x="63500" y="-136525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888" y="2806609"/>
            <a:ext cx="2653665" cy="265366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2750" y="368590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56915" y="3523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395" y="1996983"/>
            <a:ext cx="3261497" cy="343315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7623" y="879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12" y="2433637"/>
            <a:ext cx="1857375" cy="19907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7440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057" y="2598147"/>
            <a:ext cx="4225063" cy="219592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3566" y="355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221</Words>
  <Application>Microsoft Office PowerPoint</Application>
  <PresentationFormat>Widescreen</PresentationFormat>
  <Paragraphs>46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Puttick, Lauren</cp:lastModifiedBy>
  <cp:revision>34</cp:revision>
  <dcterms:created xsi:type="dcterms:W3CDTF">2021-01-06T20:29:02Z</dcterms:created>
  <dcterms:modified xsi:type="dcterms:W3CDTF">2021-01-28T11:42:26Z</dcterms:modified>
</cp:coreProperties>
</file>