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0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9YSWKPyVo" TargetMode="External"/><Relationship Id="rId2" Type="http://schemas.openxmlformats.org/officeDocument/2006/relationships/hyperlink" Target="https://www.bbc.co.uk/bitesize/topics/zvq9bdm/articles/zjv4vk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11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0" y="2325733"/>
            <a:ext cx="2828517" cy="250311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4480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2571750"/>
            <a:ext cx="2524125" cy="17145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9794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1-9 + </a:t>
            </a:r>
            <a:r>
              <a:rPr lang="en-GB" sz="2800" dirty="0" err="1" smtClean="0">
                <a:latin typeface="Comic Sans MS" panose="030F0702030302020204" pitchFamily="66" charset="0"/>
              </a:rPr>
              <a:t>oo</a:t>
            </a:r>
            <a:r>
              <a:rPr lang="en-GB" sz="2800" dirty="0" smtClean="0">
                <a:latin typeface="Comic Sans MS" panose="030F0702030302020204" pitchFamily="66" charset="0"/>
              </a:rPr>
              <a:t>, </a:t>
            </a:r>
            <a:r>
              <a:rPr lang="en-GB" sz="2800" dirty="0" err="1" smtClean="0">
                <a:latin typeface="Comic Sans MS" panose="030F0702030302020204" pitchFamily="66" charset="0"/>
              </a:rPr>
              <a:t>ar</a:t>
            </a:r>
            <a:r>
              <a:rPr lang="en-GB" sz="2800" dirty="0" smtClean="0">
                <a:latin typeface="Comic Sans MS" panose="030F0702030302020204" pitchFamily="66" charset="0"/>
              </a:rPr>
              <a:t>, or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she, me, we, be, was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vowel digraphs – two vowels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 smtClean="0">
                <a:latin typeface="Comic Sans MS" panose="030F0702030302020204" pitchFamily="66" charset="0"/>
              </a:rPr>
              <a:t>ur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0686" y="3261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 smtClean="0">
                <a:latin typeface="Comic Sans MS" panose="030F0702030302020204" pitchFamily="66" charset="0"/>
              </a:rPr>
              <a:t>ur</a:t>
            </a:r>
            <a:r>
              <a:rPr lang="en-GB" sz="2800" dirty="0" smtClean="0">
                <a:latin typeface="Comic Sans MS" panose="030F0702030302020204" pitchFamily="66" charset="0"/>
              </a:rPr>
              <a:t>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 smtClean="0">
                <a:latin typeface="Comic Sans MS" panose="030F0702030302020204" pitchFamily="66" charset="0"/>
              </a:rPr>
              <a:t>ur</a:t>
            </a:r>
            <a:r>
              <a:rPr lang="en-GB" sz="2800" dirty="0" smtClean="0">
                <a:latin typeface="Comic Sans MS" panose="030F0702030302020204" pitchFamily="66" charset="0"/>
              </a:rPr>
              <a:t>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https://www.bbc.co.uk/bitesize/topics/zvq9bdm/articles/zjv4vk7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41417" y="5375692"/>
            <a:ext cx="9191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https://www.youtube.com/watch?v=Q49YSWKPyVo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sp>
        <p:nvSpPr>
          <p:cNvPr id="11" name="AutoShape 6" descr="Image result for coat cartoon"/>
          <p:cNvSpPr>
            <a:spLocks noChangeAspect="1" noChangeArrowheads="1"/>
          </p:cNvSpPr>
          <p:nvPr/>
        </p:nvSpPr>
        <p:spPr bwMode="auto">
          <a:xfrm>
            <a:off x="63500" y="-136525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3005001"/>
            <a:ext cx="2064731" cy="222014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7950" y="381027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5738" y="3505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9" y="2331583"/>
            <a:ext cx="2070599" cy="207059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2674" y="843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04" y="2351858"/>
            <a:ext cx="1563189" cy="244248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3668" y="355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44" y="2135640"/>
            <a:ext cx="2201099" cy="23318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3851" y="617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230</Words>
  <Application>Microsoft Office PowerPoint</Application>
  <PresentationFormat>Widescreen</PresentationFormat>
  <Paragraphs>46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Puttick, Lauren</cp:lastModifiedBy>
  <cp:revision>39</cp:revision>
  <dcterms:created xsi:type="dcterms:W3CDTF">2021-01-06T20:29:02Z</dcterms:created>
  <dcterms:modified xsi:type="dcterms:W3CDTF">2021-02-04T10:33:54Z</dcterms:modified>
</cp:coreProperties>
</file>