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61" r:id="rId4"/>
    <p:sldId id="258" r:id="rId5"/>
    <p:sldId id="267" r:id="rId6"/>
    <p:sldId id="268" r:id="rId7"/>
    <p:sldId id="269" r:id="rId8"/>
    <p:sldId id="270" r:id="rId9"/>
    <p:sldId id="271" r:id="rId10"/>
    <p:sldId id="272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E61887-7E40-4CB1-A40F-441E59E558BC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CB02A4-CA94-4C3D-A008-9386C677CE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12133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77E9C-EE33-4CC1-B75D-C6F280AF952B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260-6219-4F07-8197-3E56BBDCF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48316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77E9C-EE33-4CC1-B75D-C6F280AF952B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260-6219-4F07-8197-3E56BBDCF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20857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77E9C-EE33-4CC1-B75D-C6F280AF952B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260-6219-4F07-8197-3E56BBDCF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3917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77E9C-EE33-4CC1-B75D-C6F280AF952B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260-6219-4F07-8197-3E56BBDCF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84528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77E9C-EE33-4CC1-B75D-C6F280AF952B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260-6219-4F07-8197-3E56BBDCF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55925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77E9C-EE33-4CC1-B75D-C6F280AF952B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260-6219-4F07-8197-3E56BBDCF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2359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77E9C-EE33-4CC1-B75D-C6F280AF952B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260-6219-4F07-8197-3E56BBDCF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6249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77E9C-EE33-4CC1-B75D-C6F280AF952B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260-6219-4F07-8197-3E56BBDCF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671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77E9C-EE33-4CC1-B75D-C6F280AF952B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260-6219-4F07-8197-3E56BBDCF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6036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77E9C-EE33-4CC1-B75D-C6F280AF952B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260-6219-4F07-8197-3E56BBDCF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3580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77E9C-EE33-4CC1-B75D-C6F280AF952B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260-6219-4F07-8197-3E56BBDCF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5851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F77E9C-EE33-4CC1-B75D-C6F280AF952B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25260-6219-4F07-8197-3E56BBDCF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7820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honicsplay.co.uk/resources/phase/2/flashcards-speed-trials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phonicsplay.co.uk/resources/phase/2/tricky-word-trucks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Phonics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Thursday 4</a:t>
            </a:r>
            <a:r>
              <a:rPr lang="en-GB" baseline="30000" dirty="0" smtClean="0">
                <a:latin typeface="Comic Sans MS" panose="030F0702030302020204" pitchFamily="66" charset="0"/>
              </a:rPr>
              <a:t>th</a:t>
            </a:r>
            <a:r>
              <a:rPr lang="en-GB" dirty="0" smtClean="0">
                <a:latin typeface="Comic Sans MS" panose="030F0702030302020204" pitchFamily="66" charset="0"/>
              </a:rPr>
              <a:t> </a:t>
            </a:r>
            <a:r>
              <a:rPr lang="en-GB" dirty="0" smtClean="0">
                <a:latin typeface="Comic Sans MS" panose="030F0702030302020204" pitchFamily="66" charset="0"/>
              </a:rPr>
              <a:t>March 2021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8660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214846" y="3008126"/>
            <a:ext cx="10881359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500" dirty="0" smtClean="0">
                <a:latin typeface="Comic Sans MS" panose="030F0702030302020204" pitchFamily="66" charset="0"/>
              </a:rPr>
              <a:t>Will six cows fit in a car?</a:t>
            </a:r>
            <a:endParaRPr lang="en-GB" sz="11500" dirty="0" smtClean="0">
              <a:latin typeface="Comic Sans MS" panose="030F0702030302020204" pitchFamily="66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54827" y="761357"/>
            <a:ext cx="1129753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b="1" u="sng" dirty="0">
                <a:latin typeface="Comic Sans MS" panose="030F0702030302020204" pitchFamily="66" charset="0"/>
              </a:rPr>
              <a:t>Main Activity</a:t>
            </a:r>
          </a:p>
          <a:p>
            <a:endParaRPr lang="en-GB" sz="3600" dirty="0">
              <a:latin typeface="Comic Sans MS" panose="030F0702030302020204" pitchFamily="66" charset="0"/>
            </a:endParaRPr>
          </a:p>
          <a:p>
            <a:pPr algn="ctr"/>
            <a:r>
              <a:rPr lang="en-GB" sz="3600" u="sng" dirty="0" smtClean="0">
                <a:latin typeface="Comic Sans MS" panose="030F0702030302020204" pitchFamily="66" charset="0"/>
              </a:rPr>
              <a:t>Yes or No? </a:t>
            </a:r>
            <a:endParaRPr lang="en-GB" sz="3600" u="sng" dirty="0" smtClean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2533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508979" y="736265"/>
            <a:ext cx="11144397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Practise your sounds using Flashcards Speed Trial on Phonics Play</a:t>
            </a: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r>
              <a:rPr lang="en-GB" sz="2800" dirty="0" smtClean="0">
                <a:latin typeface="Comic Sans MS" panose="030F0702030302020204" pitchFamily="66" charset="0"/>
              </a:rPr>
              <a:t>Pick individual graphemes – Sets 1-11</a:t>
            </a:r>
            <a:endParaRPr lang="en-GB"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5257" t="33483" r="65126" b="22588"/>
          <a:stretch/>
        </p:blipFill>
        <p:spPr>
          <a:xfrm>
            <a:off x="2534193" y="2376921"/>
            <a:ext cx="3853543" cy="321346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970739" y="2376921"/>
            <a:ext cx="2954655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Username: jan21</a:t>
            </a:r>
          </a:p>
          <a:p>
            <a:r>
              <a:rPr lang="en-GB" sz="2800" dirty="0" smtClean="0">
                <a:latin typeface="Comic Sans MS" panose="030F0702030302020204" pitchFamily="66" charset="0"/>
              </a:rPr>
              <a:t>Password: home</a:t>
            </a:r>
            <a:endParaRPr lang="en-GB" sz="2800" dirty="0"/>
          </a:p>
        </p:txBody>
      </p:sp>
      <p:sp>
        <p:nvSpPr>
          <p:cNvPr id="4" name="Rectangle 3"/>
          <p:cNvSpPr/>
          <p:nvPr/>
        </p:nvSpPr>
        <p:spPr>
          <a:xfrm>
            <a:off x="2760617" y="573202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>
                <a:hlinkClick r:id="rId3"/>
              </a:rPr>
              <a:t>https://www.phonicsplay.co.uk/resources/phase/2/flashcards-speed-trials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2864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508979" y="736265"/>
            <a:ext cx="1124759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Practise reading your keywords using Tricky Word Trucks on Phonics Play</a:t>
            </a: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r>
              <a:rPr lang="en-GB" sz="2800" dirty="0" smtClean="0">
                <a:latin typeface="Comic Sans MS" panose="030F0702030302020204" pitchFamily="66" charset="0"/>
              </a:rPr>
              <a:t>Pick Individual Tricky Words: all Phase 2 </a:t>
            </a:r>
            <a:r>
              <a:rPr lang="en-GB" sz="2800" dirty="0" smtClean="0">
                <a:latin typeface="Comic Sans MS" panose="030F0702030302020204" pitchFamily="66" charset="0"/>
              </a:rPr>
              <a:t>and all Phase 3</a:t>
            </a:r>
            <a:endParaRPr lang="en-GB" sz="2800" dirty="0"/>
          </a:p>
        </p:txBody>
      </p:sp>
      <p:sp>
        <p:nvSpPr>
          <p:cNvPr id="6" name="Rectangle 5"/>
          <p:cNvSpPr/>
          <p:nvPr/>
        </p:nvSpPr>
        <p:spPr>
          <a:xfrm>
            <a:off x="5520762" y="3382761"/>
            <a:ext cx="2954655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Username: jan21</a:t>
            </a:r>
          </a:p>
          <a:p>
            <a:r>
              <a:rPr lang="en-GB" sz="2800" dirty="0" smtClean="0">
                <a:latin typeface="Comic Sans MS" panose="030F0702030302020204" pitchFamily="66" charset="0"/>
              </a:rPr>
              <a:t>Password: home</a:t>
            </a:r>
            <a:endParaRPr lang="en-GB" sz="2800" dirty="0"/>
          </a:p>
        </p:txBody>
      </p:sp>
      <p:sp>
        <p:nvSpPr>
          <p:cNvPr id="4" name="Rectangle 3"/>
          <p:cNvSpPr/>
          <p:nvPr/>
        </p:nvSpPr>
        <p:spPr>
          <a:xfrm>
            <a:off x="4615543" y="4830692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 smtClean="0">
                <a:hlinkClick r:id="rId2"/>
              </a:rPr>
              <a:t>https://www.phonicsplay.co.uk/resources/phase/2/tricky-word-trucks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64692" t="32254" r="5892" b="23607"/>
          <a:stretch/>
        </p:blipFill>
        <p:spPr>
          <a:xfrm>
            <a:off x="508979" y="2983034"/>
            <a:ext cx="3827418" cy="3228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176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508979" y="736265"/>
            <a:ext cx="1129753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Today we are going to read some questions containing the sounds that we have focussed on this term. </a:t>
            </a:r>
            <a:endParaRPr lang="en-GB" sz="2800" dirty="0" smtClean="0">
              <a:latin typeface="Comic Sans MS" panose="030F0702030302020204" pitchFamily="66" charset="0"/>
            </a:endParaRPr>
          </a:p>
          <a:p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96834" y="2535721"/>
            <a:ext cx="967957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7200" dirty="0" smtClean="0">
                <a:latin typeface="Comic Sans MS" panose="030F0702030302020204" pitchFamily="66" charset="0"/>
              </a:rPr>
              <a:t>Can a rabbit yell at a man?</a:t>
            </a:r>
            <a:endParaRPr lang="en-GB" sz="7200" dirty="0">
              <a:latin typeface="Comic Sans MS" panose="030F0702030302020204" pitchFamily="66" charset="0"/>
            </a:endParaRP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52948" y="453924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524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23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4137" y="3008126"/>
            <a:ext cx="11299372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500" dirty="0" smtClean="0">
                <a:latin typeface="Comic Sans MS" panose="030F0702030302020204" pitchFamily="66" charset="0"/>
              </a:rPr>
              <a:t>Can a boat sail?</a:t>
            </a:r>
            <a:endParaRPr lang="en-GB" sz="11500" dirty="0" smtClean="0">
              <a:latin typeface="Comic Sans MS" panose="030F0702030302020204" pitchFamily="66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54827" y="761357"/>
            <a:ext cx="1129753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b="1" u="sng" dirty="0">
                <a:latin typeface="Comic Sans MS" panose="030F0702030302020204" pitchFamily="66" charset="0"/>
              </a:rPr>
              <a:t>Main Activity</a:t>
            </a:r>
          </a:p>
          <a:p>
            <a:endParaRPr lang="en-GB" sz="3600" dirty="0">
              <a:latin typeface="Comic Sans MS" panose="030F0702030302020204" pitchFamily="66" charset="0"/>
            </a:endParaRPr>
          </a:p>
          <a:p>
            <a:pPr algn="ctr"/>
            <a:r>
              <a:rPr lang="en-GB" sz="3600" u="sng" dirty="0" smtClean="0">
                <a:latin typeface="Comic Sans MS" panose="030F0702030302020204" pitchFamily="66" charset="0"/>
              </a:rPr>
              <a:t>Yes or No? </a:t>
            </a:r>
            <a:endParaRPr lang="en-GB" sz="3600" u="sng" dirty="0" smtClean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9608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4137" y="3008126"/>
            <a:ext cx="11299372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500" dirty="0" smtClean="0">
                <a:latin typeface="Comic Sans MS" panose="030F0702030302020204" pitchFamily="66" charset="0"/>
              </a:rPr>
              <a:t>Is all hair fair?</a:t>
            </a:r>
            <a:endParaRPr lang="en-GB" sz="11500" dirty="0" smtClean="0">
              <a:latin typeface="Comic Sans MS" panose="030F0702030302020204" pitchFamily="66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54827" y="761357"/>
            <a:ext cx="1129753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b="1" u="sng" dirty="0">
                <a:latin typeface="Comic Sans MS" panose="030F0702030302020204" pitchFamily="66" charset="0"/>
              </a:rPr>
              <a:t>Main Activity</a:t>
            </a:r>
          </a:p>
          <a:p>
            <a:endParaRPr lang="en-GB" sz="3600" dirty="0">
              <a:latin typeface="Comic Sans MS" panose="030F0702030302020204" pitchFamily="66" charset="0"/>
            </a:endParaRPr>
          </a:p>
          <a:p>
            <a:pPr algn="ctr"/>
            <a:r>
              <a:rPr lang="en-GB" sz="3600" u="sng" dirty="0" smtClean="0">
                <a:latin typeface="Comic Sans MS" panose="030F0702030302020204" pitchFamily="66" charset="0"/>
              </a:rPr>
              <a:t>Yes or No? </a:t>
            </a:r>
            <a:endParaRPr lang="en-GB" sz="3600" u="sng" dirty="0" smtClean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0682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4137" y="3008126"/>
            <a:ext cx="11299372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500" dirty="0" smtClean="0">
                <a:latin typeface="Comic Sans MS" panose="030F0702030302020204" pitchFamily="66" charset="0"/>
              </a:rPr>
              <a:t>Is the moon far off?</a:t>
            </a:r>
            <a:endParaRPr lang="en-GB" sz="11500" dirty="0" smtClean="0">
              <a:latin typeface="Comic Sans MS" panose="030F0702030302020204" pitchFamily="66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54827" y="761357"/>
            <a:ext cx="1129753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b="1" u="sng" dirty="0">
                <a:latin typeface="Comic Sans MS" panose="030F0702030302020204" pitchFamily="66" charset="0"/>
              </a:rPr>
              <a:t>Main Activity</a:t>
            </a:r>
          </a:p>
          <a:p>
            <a:endParaRPr lang="en-GB" sz="3600" dirty="0">
              <a:latin typeface="Comic Sans MS" panose="030F0702030302020204" pitchFamily="66" charset="0"/>
            </a:endParaRPr>
          </a:p>
          <a:p>
            <a:pPr algn="ctr"/>
            <a:r>
              <a:rPr lang="en-GB" sz="3600" u="sng" dirty="0" smtClean="0">
                <a:latin typeface="Comic Sans MS" panose="030F0702030302020204" pitchFamily="66" charset="0"/>
              </a:rPr>
              <a:t>Yes or No? </a:t>
            </a:r>
            <a:endParaRPr lang="en-GB" sz="3600" u="sng" dirty="0" smtClean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0070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214846" y="3008126"/>
            <a:ext cx="10881359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500" dirty="0" smtClean="0">
                <a:latin typeface="Comic Sans MS" panose="030F0702030302020204" pitchFamily="66" charset="0"/>
              </a:rPr>
              <a:t>Are fish and chips food?</a:t>
            </a:r>
            <a:endParaRPr lang="en-GB" sz="11500" dirty="0" smtClean="0">
              <a:latin typeface="Comic Sans MS" panose="030F0702030302020204" pitchFamily="66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54827" y="761357"/>
            <a:ext cx="1129753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b="1" u="sng" dirty="0">
                <a:latin typeface="Comic Sans MS" panose="030F0702030302020204" pitchFamily="66" charset="0"/>
              </a:rPr>
              <a:t>Main Activity</a:t>
            </a:r>
          </a:p>
          <a:p>
            <a:endParaRPr lang="en-GB" sz="3600" dirty="0">
              <a:latin typeface="Comic Sans MS" panose="030F0702030302020204" pitchFamily="66" charset="0"/>
            </a:endParaRPr>
          </a:p>
          <a:p>
            <a:pPr algn="ctr"/>
            <a:r>
              <a:rPr lang="en-GB" sz="3600" u="sng" dirty="0" smtClean="0">
                <a:latin typeface="Comic Sans MS" panose="030F0702030302020204" pitchFamily="66" charset="0"/>
              </a:rPr>
              <a:t>Yes or No? </a:t>
            </a:r>
            <a:endParaRPr lang="en-GB" sz="3600" u="sng" dirty="0" smtClean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1158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214846" y="3008126"/>
            <a:ext cx="10881359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500" dirty="0" smtClean="0">
                <a:latin typeface="Comic Sans MS" panose="030F0702030302020204" pitchFamily="66" charset="0"/>
              </a:rPr>
              <a:t>Is it dark at night?</a:t>
            </a:r>
            <a:endParaRPr lang="en-GB" sz="11500" dirty="0" smtClean="0">
              <a:latin typeface="Comic Sans MS" panose="030F0702030302020204" pitchFamily="66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54827" y="761357"/>
            <a:ext cx="1129753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b="1" u="sng" dirty="0">
                <a:latin typeface="Comic Sans MS" panose="030F0702030302020204" pitchFamily="66" charset="0"/>
              </a:rPr>
              <a:t>Main Activity</a:t>
            </a:r>
          </a:p>
          <a:p>
            <a:endParaRPr lang="en-GB" sz="3600" dirty="0">
              <a:latin typeface="Comic Sans MS" panose="030F0702030302020204" pitchFamily="66" charset="0"/>
            </a:endParaRPr>
          </a:p>
          <a:p>
            <a:pPr algn="ctr"/>
            <a:r>
              <a:rPr lang="en-GB" sz="3600" u="sng" dirty="0" smtClean="0">
                <a:latin typeface="Comic Sans MS" panose="030F0702030302020204" pitchFamily="66" charset="0"/>
              </a:rPr>
              <a:t>Yes or No? </a:t>
            </a:r>
            <a:endParaRPr lang="en-GB" sz="3600" u="sng" dirty="0" smtClean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6457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551</TotalTime>
  <Words>161</Words>
  <Application>Microsoft Office PowerPoint</Application>
  <PresentationFormat>Widescreen</PresentationFormat>
  <Paragraphs>40</Paragraphs>
  <Slides>10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Comic Sans MS</vt:lpstr>
      <vt:lpstr>Office Theme</vt:lpstr>
      <vt:lpstr>Phonics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OneIT Services and Solutions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Writing</dc:title>
  <dc:creator>Barber, J</dc:creator>
  <cp:lastModifiedBy>Barber, J</cp:lastModifiedBy>
  <cp:revision>41</cp:revision>
  <dcterms:created xsi:type="dcterms:W3CDTF">2021-01-06T20:29:02Z</dcterms:created>
  <dcterms:modified xsi:type="dcterms:W3CDTF">2021-02-23T09:47:41Z</dcterms:modified>
</cp:coreProperties>
</file>