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2" r:id="rId6"/>
    <p:sldId id="267" r:id="rId7"/>
    <p:sldId id="272" r:id="rId8"/>
    <p:sldId id="268" r:id="rId9"/>
    <p:sldId id="269" r:id="rId10"/>
    <p:sldId id="274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qJ_UHR3-pD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kE8aWfg2E" TargetMode="External"/><Relationship Id="rId2" Type="http://schemas.openxmlformats.org/officeDocument/2006/relationships/hyperlink" Target="https://www.bbc.co.uk/bitesize/topics/zvq9bdm/articles/zh9q92p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 </a:t>
            </a:r>
            <a:r>
              <a:rPr lang="en-GB" dirty="0" smtClean="0">
                <a:latin typeface="Comic Sans MS" panose="030F0702030302020204" pitchFamily="66" charset="0"/>
              </a:rPr>
              <a:t>9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February </a:t>
            </a:r>
            <a:r>
              <a:rPr lang="en-GB" dirty="0" smtClean="0">
                <a:latin typeface="Comic Sans MS" panose="030F0702030302020204" pitchFamily="66" charset="0"/>
              </a:rPr>
              <a:t>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737" y="2443162"/>
            <a:ext cx="1914525" cy="197167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21782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505" y="2179863"/>
            <a:ext cx="3815570" cy="247051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5029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See the guidance sheet.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</a:t>
            </a:r>
            <a:r>
              <a:rPr lang="en-GB" sz="2800" dirty="0" smtClean="0">
                <a:latin typeface="Comic Sans MS" panose="030F0702030302020204" pitchFamily="66" charset="0"/>
              </a:rPr>
              <a:t>1-9 </a:t>
            </a:r>
            <a:r>
              <a:rPr lang="en-GB" sz="2800" dirty="0" smtClean="0">
                <a:latin typeface="Comic Sans MS" panose="030F0702030302020204" pitchFamily="66" charset="0"/>
              </a:rPr>
              <a:t>+ </a:t>
            </a:r>
            <a:r>
              <a:rPr lang="en-GB" sz="2800" dirty="0" err="1" smtClean="0">
                <a:latin typeface="Comic Sans MS" panose="030F0702030302020204" pitchFamily="66" charset="0"/>
              </a:rPr>
              <a:t>oo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</a:t>
            </a:r>
            <a:r>
              <a:rPr lang="en-GB" sz="2800" dirty="0" smtClean="0">
                <a:latin typeface="Comic Sans MS" panose="030F0702030302020204" pitchFamily="66" charset="0"/>
              </a:rPr>
              <a:t>be, was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</a:t>
            </a:r>
            <a:r>
              <a:rPr lang="en-GB" sz="2800" dirty="0" smtClean="0">
                <a:latin typeface="Comic Sans MS" panose="030F0702030302020204" pitchFamily="66" charset="0"/>
              </a:rPr>
              <a:t>digraphs </a:t>
            </a:r>
            <a:r>
              <a:rPr lang="en-GB" sz="2800" dirty="0" smtClean="0">
                <a:latin typeface="Comic Sans MS" panose="030F0702030302020204" pitchFamily="66" charset="0"/>
              </a:rPr>
              <a:t>– two </a:t>
            </a:r>
            <a:r>
              <a:rPr lang="en-GB" sz="2800" dirty="0" smtClean="0">
                <a:latin typeface="Comic Sans MS" panose="030F0702030302020204" pitchFamily="66" charset="0"/>
              </a:rPr>
              <a:t>letters that </a:t>
            </a:r>
            <a:r>
              <a:rPr lang="en-GB" sz="2800" dirty="0" smtClean="0">
                <a:latin typeface="Comic Sans MS" panose="030F0702030302020204" pitchFamily="66" charset="0"/>
              </a:rPr>
              <a:t>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8720" y="4720118"/>
            <a:ext cx="104894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https://www.youtube.com/watch?v=qJ_UHR3-pDg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Can </a:t>
            </a:r>
            <a:r>
              <a:rPr lang="en-GB" sz="2800" dirty="0" smtClean="0">
                <a:latin typeface="Comic Sans MS" panose="030F0702030302020204" pitchFamily="66" charset="0"/>
              </a:rPr>
              <a:t>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29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err="1" smtClean="0">
                <a:latin typeface="Comic Sans MS" panose="030F0702030302020204" pitchFamily="66" charset="0"/>
              </a:rPr>
              <a:t>ar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3875" y="2721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1075" y="660602"/>
            <a:ext cx="115780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err="1" smtClean="0">
                <a:latin typeface="Comic Sans MS" panose="030F0702030302020204" pitchFamily="66" charset="0"/>
              </a:rPr>
              <a:t>ar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https://www.bbc.co.uk/bitesize/topics/zvq9bdm/articles/zh9q92p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err="1" smtClean="0">
                <a:latin typeface="Comic Sans MS" panose="030F0702030302020204" pitchFamily="66" charset="0"/>
              </a:rPr>
              <a:t>ar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6575" y="5401818"/>
            <a:ext cx="9024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https://www.youtube.com/watch?v=LXkE8aWfg2E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segment the sounds in the words to spell them?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Remember, some of the sounds may be made with 2 letters.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612" y="2993231"/>
            <a:ext cx="3238228" cy="240859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1269" y="3489960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90709" y="3587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5" y="2462212"/>
            <a:ext cx="1924050" cy="193357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8903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5" y="2571750"/>
            <a:ext cx="1847850" cy="17145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9714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785" y="2323556"/>
            <a:ext cx="2792050" cy="212054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6652" y="617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228</Words>
  <Application>Microsoft Office PowerPoint</Application>
  <PresentationFormat>Widescreen</PresentationFormat>
  <Paragraphs>49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32</cp:revision>
  <dcterms:created xsi:type="dcterms:W3CDTF">2021-01-06T20:29:02Z</dcterms:created>
  <dcterms:modified xsi:type="dcterms:W3CDTF">2021-02-02T13:26:52Z</dcterms:modified>
</cp:coreProperties>
</file>