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M7Hz7US0U" TargetMode="External"/><Relationship Id="rId2" Type="http://schemas.openxmlformats.org/officeDocument/2006/relationships/hyperlink" Target="https://www.bbc.co.uk/bitesize/topics/zvq9bdm/articles/zn9q92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1-8 </a:t>
            </a:r>
            <a:r>
              <a:rPr lang="en-GB" sz="2800" dirty="0" smtClean="0">
                <a:latin typeface="Comic Sans MS" panose="030F0702030302020204" pitchFamily="66" charset="0"/>
              </a:rPr>
              <a:t>+ </a:t>
            </a:r>
            <a:r>
              <a:rPr lang="en-GB" sz="2800" dirty="0" err="1" smtClean="0">
                <a:latin typeface="Comic Sans MS" panose="030F0702030302020204" pitchFamily="66" charset="0"/>
              </a:rPr>
              <a:t>ai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</a:t>
            </a:r>
            <a:r>
              <a:rPr lang="en-GB" sz="2800" dirty="0" smtClean="0">
                <a:latin typeface="Comic Sans MS" panose="030F0702030302020204" pitchFamily="66" charset="0"/>
              </a:rPr>
              <a:t>she, me, we, be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</a:t>
            </a:r>
            <a:r>
              <a:rPr lang="en-GB" sz="2800" dirty="0" smtClean="0">
                <a:latin typeface="Comic Sans MS" panose="030F0702030302020204" pitchFamily="66" charset="0"/>
              </a:rPr>
              <a:t>vowel </a:t>
            </a:r>
            <a:r>
              <a:rPr lang="en-GB" sz="2800" dirty="0" smtClean="0">
                <a:latin typeface="Comic Sans MS" panose="030F0702030302020204" pitchFamily="66" charset="0"/>
              </a:rPr>
              <a:t>digraphs – two consonants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ee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7120" y="3261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ee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https://www.bbc.co.uk/bitesize/topics/zvq9bdm/articles/zn9q92p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>
                <a:latin typeface="Comic Sans MS" panose="030F0702030302020204" pitchFamily="66" charset="0"/>
              </a:rPr>
              <a:t>s</a:t>
            </a:r>
            <a:r>
              <a:rPr lang="en-GB" sz="2800" dirty="0" err="1" smtClean="0">
                <a:latin typeface="Comic Sans MS" panose="030F0702030302020204" pitchFamily="66" charset="0"/>
              </a:rPr>
              <a:t>h</a:t>
            </a:r>
            <a:r>
              <a:rPr lang="en-GB" sz="2800" dirty="0" smtClean="0">
                <a:latin typeface="Comic Sans MS" panose="030F0702030302020204" pitchFamily="66" charset="0"/>
              </a:rPr>
              <a:t> sound: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9024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https://www.youtube.com/watch?v=qfM7Hz7US0U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492" y="2971664"/>
            <a:ext cx="3228913" cy="241254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6023" y="356833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6480" y="3587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2500312"/>
            <a:ext cx="1609725" cy="18573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0160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67" y="2179864"/>
            <a:ext cx="2149384" cy="312007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2412" y="61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2528887"/>
            <a:ext cx="1571625" cy="18002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4846" y="660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204</Words>
  <Application>Microsoft Office PowerPoint</Application>
  <PresentationFormat>Widescreen</PresentationFormat>
  <Paragraphs>46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28</cp:revision>
  <dcterms:created xsi:type="dcterms:W3CDTF">2021-01-06T20:29:02Z</dcterms:created>
  <dcterms:modified xsi:type="dcterms:W3CDTF">2021-02-02T10:49:11Z</dcterms:modified>
</cp:coreProperties>
</file>