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62" r:id="rId6"/>
    <p:sldId id="267" r:id="rId7"/>
    <p:sldId id="274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phonicsplay.co.uk/resources/phase/2/flashcards-speed-trials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CR2RZ4ZYY" TargetMode="External"/><Relationship Id="rId2" Type="http://schemas.openxmlformats.org/officeDocument/2006/relationships/hyperlink" Target="https://www.bbc.co.uk/bitesize/topics/zvq9bdm/articles/zkhvhb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>
                <a:latin typeface="Comic Sans MS" panose="030F0702030302020204" pitchFamily="66" charset="0"/>
              </a:rPr>
              <a:t>Wednesday 3</a:t>
            </a:r>
            <a:r>
              <a:rPr lang="en-GB" baseline="30000" smtClean="0">
                <a:latin typeface="Comic Sans MS" panose="030F0702030302020204" pitchFamily="66" charset="0"/>
              </a:rPr>
              <a:t>rd</a:t>
            </a:r>
            <a:r>
              <a:rPr lang="en-GB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meet</a:t>
            </a:r>
          </a:p>
        </p:txBody>
      </p:sp>
    </p:spTree>
    <p:extLst>
      <p:ext uri="{BB962C8B-B14F-4D97-AF65-F5344CB8AC3E}">
        <p14:creationId xmlns:p14="http://schemas.microsoft.com/office/powerpoint/2010/main" val="39636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sight</a:t>
            </a:r>
          </a:p>
        </p:txBody>
      </p:sp>
    </p:spTree>
    <p:extLst>
      <p:ext uri="{BB962C8B-B14F-4D97-AF65-F5344CB8AC3E}">
        <p14:creationId xmlns:p14="http://schemas.microsoft.com/office/powerpoint/2010/main" val="16921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keep</a:t>
            </a:r>
          </a:p>
        </p:txBody>
      </p:sp>
    </p:spTree>
    <p:extLst>
      <p:ext uri="{BB962C8B-B14F-4D97-AF65-F5344CB8AC3E}">
        <p14:creationId xmlns:p14="http://schemas.microsoft.com/office/powerpoint/2010/main" val="19793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caption by identifying and blending the sounds in the words? Remember to look out for keywords to read by sight.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581" y="2577239"/>
            <a:ext cx="1095355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He got it right.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4691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1-8 + </a:t>
            </a:r>
            <a:r>
              <a:rPr lang="en-GB" sz="2800" dirty="0" err="1" smtClean="0">
                <a:latin typeface="Comic Sans MS" panose="030F0702030302020204" pitchFamily="66" charset="0"/>
              </a:rPr>
              <a:t>ai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err="1" smtClean="0">
                <a:latin typeface="Comic Sans MS" panose="030F0702030302020204" pitchFamily="66" charset="0"/>
              </a:rPr>
              <a:t>ee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https://www.phonicsplay.co.uk/resources/phase/2/flashcards-speed-trials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6491" y="3983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me, we, be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 week we are looking at a </a:t>
            </a:r>
            <a:r>
              <a:rPr lang="en-GB" sz="2800" dirty="0" err="1" smtClean="0">
                <a:latin typeface="Comic Sans MS" panose="030F0702030302020204" pitchFamily="66" charset="0"/>
              </a:rPr>
              <a:t>trigraph</a:t>
            </a:r>
            <a:r>
              <a:rPr lang="en-GB" sz="2800" dirty="0" smtClean="0">
                <a:latin typeface="Comic Sans MS" panose="030F0702030302020204" pitchFamily="66" charset="0"/>
              </a:rPr>
              <a:t> – three letters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3383" y="5190381"/>
            <a:ext cx="660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</a:t>
            </a:r>
            <a:r>
              <a:rPr lang="en-GB" sz="2800" dirty="0" err="1" smtClean="0">
                <a:latin typeface="Comic Sans MS" panose="030F0702030302020204" pitchFamily="66" charset="0"/>
              </a:rPr>
              <a:t>trigraph</a:t>
            </a:r>
            <a:r>
              <a:rPr lang="en-GB" sz="2800" dirty="0" smtClean="0">
                <a:latin typeface="Comic Sans MS" panose="030F0702030302020204" pitchFamily="66" charset="0"/>
              </a:rPr>
              <a:t>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636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err="1" smtClean="0">
                <a:latin typeface="Comic Sans MS" panose="030F0702030302020204" pitchFamily="66" charset="0"/>
              </a:rPr>
              <a:t>igh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11886" y="2526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err="1" smtClean="0">
                <a:latin typeface="Comic Sans MS" panose="030F0702030302020204" pitchFamily="66" charset="0"/>
              </a:rPr>
              <a:t>igh</a:t>
            </a:r>
            <a:r>
              <a:rPr lang="en-GB" sz="2800" dirty="0" smtClean="0">
                <a:latin typeface="Comic Sans MS" panose="030F0702030302020204" pitchFamily="66" charset="0"/>
              </a:rPr>
              <a:t> sound.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err="1" smtClean="0">
                <a:latin typeface="Comic Sans MS" panose="030F0702030302020204" pitchFamily="66" charset="0"/>
              </a:rPr>
              <a:t>igh</a:t>
            </a:r>
            <a:r>
              <a:rPr lang="en-GB" sz="2800" dirty="0" smtClean="0">
                <a:latin typeface="Comic Sans MS" panose="030F0702030302020204" pitchFamily="66" charset="0"/>
              </a:rPr>
              <a:t> sound: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https://www.bbc.co.uk/bitesize/topics/zvq9bdm/articles/zkhvhbk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841863" y="5401818"/>
            <a:ext cx="905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https://www.youtube.com/watch?v=OYCR2RZ4ZYY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4984" y="2916873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high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</a:t>
            </a:r>
            <a:r>
              <a:rPr lang="en-GB" sz="2800" dirty="0" smtClean="0">
                <a:latin typeface="Comic Sans MS" panose="030F0702030302020204" pitchFamily="66" charset="0"/>
              </a:rPr>
              <a:t>blend the sounds in the words to read them?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 to look out for two letters that make one sound.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08720" y="2916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sigh</a:t>
            </a:r>
          </a:p>
        </p:txBody>
      </p:sp>
    </p:spTree>
    <p:extLst>
      <p:ext uri="{BB962C8B-B14F-4D97-AF65-F5344CB8AC3E}">
        <p14:creationId xmlns:p14="http://schemas.microsoft.com/office/powerpoint/2010/main" val="17476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feel</a:t>
            </a:r>
          </a:p>
        </p:txBody>
      </p:sp>
    </p:spTree>
    <p:extLst>
      <p:ext uri="{BB962C8B-B14F-4D97-AF65-F5344CB8AC3E}">
        <p14:creationId xmlns:p14="http://schemas.microsoft.com/office/powerpoint/2010/main" val="24986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might</a:t>
            </a:r>
          </a:p>
        </p:txBody>
      </p:sp>
    </p:spTree>
    <p:extLst>
      <p:ext uri="{BB962C8B-B14F-4D97-AF65-F5344CB8AC3E}">
        <p14:creationId xmlns:p14="http://schemas.microsoft.com/office/powerpoint/2010/main" val="151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298</Words>
  <Application>Microsoft Office PowerPoint</Application>
  <PresentationFormat>Widescreen</PresentationFormat>
  <Paragraphs>43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30</cp:revision>
  <dcterms:created xsi:type="dcterms:W3CDTF">2021-01-06T20:29:02Z</dcterms:created>
  <dcterms:modified xsi:type="dcterms:W3CDTF">2021-02-02T09:38:51Z</dcterms:modified>
</cp:coreProperties>
</file>