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1" r:id="rId4"/>
    <p:sldId id="258" r:id="rId5"/>
    <p:sldId id="262" r:id="rId6"/>
    <p:sldId id="267" r:id="rId7"/>
    <p:sldId id="274" r:id="rId8"/>
    <p:sldId id="268" r:id="rId9"/>
    <p:sldId id="269" r:id="rId10"/>
    <p:sldId id="270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61887-7E40-4CB1-A40F-441E59E558BC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B02A4-CA94-4C3D-A008-9386C677C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21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3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1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9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5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3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8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7E9C-EE33-4CC1-B75D-C6F280AF952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2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hyperlink" Target="https://www.phonicsplay.co.uk/resources/phase/2/flashcards-speed-trials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honicsplay.co.uk/resources/phase/2/tricky-word-truck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0_TiU-5dHp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3kvsqyOYdg" TargetMode="External"/><Relationship Id="rId2" Type="http://schemas.openxmlformats.org/officeDocument/2006/relationships/hyperlink" Target="https://www.bbc.co.uk/bitesize/topics/zvq9bdm/articles/zr6f6v4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Phonics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Wednesday 9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February 2021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6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identify the different sounds in the words and blend them to read them?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6869" y="2577239"/>
            <a:ext cx="504226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hard</a:t>
            </a:r>
          </a:p>
        </p:txBody>
      </p:sp>
    </p:spTree>
    <p:extLst>
      <p:ext uri="{BB962C8B-B14F-4D97-AF65-F5344CB8AC3E}">
        <p14:creationId xmlns:p14="http://schemas.microsoft.com/office/powerpoint/2010/main" val="396362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identify the different sounds in the words and blend them to read them?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6869" y="2577239"/>
            <a:ext cx="504226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worn</a:t>
            </a:r>
          </a:p>
        </p:txBody>
      </p:sp>
    </p:spTree>
    <p:extLst>
      <p:ext uri="{BB962C8B-B14F-4D97-AF65-F5344CB8AC3E}">
        <p14:creationId xmlns:p14="http://schemas.microsoft.com/office/powerpoint/2010/main" val="16921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identify the different sounds in the words and blend them to read them? </a:t>
            </a:r>
          </a:p>
        </p:txBody>
      </p:sp>
      <p:sp>
        <p:nvSpPr>
          <p:cNvPr id="7" name="Rectangle 6"/>
          <p:cNvSpPr/>
          <p:nvPr/>
        </p:nvSpPr>
        <p:spPr>
          <a:xfrm>
            <a:off x="3540035" y="2629490"/>
            <a:ext cx="535577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market</a:t>
            </a:r>
          </a:p>
        </p:txBody>
      </p:sp>
    </p:spTree>
    <p:extLst>
      <p:ext uri="{BB962C8B-B14F-4D97-AF65-F5344CB8AC3E}">
        <p14:creationId xmlns:p14="http://schemas.microsoft.com/office/powerpoint/2010/main" val="197939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the caption by identifying and blending the sounds in the words? Remember to look out for keywords to read by sight.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38450" y="2642553"/>
            <a:ext cx="109535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600" dirty="0">
                <a:latin typeface="Comic Sans MS" panose="030F0702030302020204" pitchFamily="66" charset="0"/>
              </a:rPr>
              <a:t>s</a:t>
            </a:r>
            <a:r>
              <a:rPr lang="en-GB" sz="9600" dirty="0" smtClean="0">
                <a:latin typeface="Comic Sans MS" panose="030F0702030302020204" pitchFamily="66" charset="0"/>
              </a:rPr>
              <a:t>hips in the port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81657" y="48223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5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1443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your sounds using Flashcards Speed Trial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graphemes – Sets 1-9 + </a:t>
            </a:r>
            <a:r>
              <a:rPr lang="en-GB" sz="2800" dirty="0" err="1" smtClean="0">
                <a:latin typeface="Comic Sans MS" panose="030F0702030302020204" pitchFamily="66" charset="0"/>
              </a:rPr>
              <a:t>oo</a:t>
            </a:r>
            <a:r>
              <a:rPr lang="en-GB" sz="2800" dirty="0" smtClean="0">
                <a:latin typeface="Comic Sans MS" panose="030F0702030302020204" pitchFamily="66" charset="0"/>
              </a:rPr>
              <a:t>, </a:t>
            </a:r>
            <a:r>
              <a:rPr lang="en-GB" sz="2800" dirty="0" err="1" smtClean="0">
                <a:latin typeface="Comic Sans MS" panose="030F0702030302020204" pitchFamily="66" charset="0"/>
              </a:rPr>
              <a:t>ar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257" t="33483" r="65126" b="22588"/>
          <a:stretch/>
        </p:blipFill>
        <p:spPr>
          <a:xfrm>
            <a:off x="2534193" y="2376921"/>
            <a:ext cx="3853543" cy="32134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70739" y="237692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5"/>
              </a:rPr>
              <a:t>https://www.phonicsplay.co.uk/resources/phase/2/flashcards-speed-trials</a:t>
            </a:r>
            <a:endParaRPr lang="en-GB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38466" y="35866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6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47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reading your keywords using Tricky Word Trucks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Tricky Words: all Phase 2 + he, she, me, we, be, was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5520762" y="338276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2"/>
              </a:rPr>
              <a:t>https://www.phonicsplay.co.uk/resources/phase/2/tricky-word-trucks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4692" t="32254" r="5892" b="23607"/>
          <a:stretch/>
        </p:blipFill>
        <p:spPr>
          <a:xfrm>
            <a:off x="1312144" y="2552147"/>
            <a:ext cx="3827418" cy="322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7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Today week we are looking at a digraph – two letters that go together to make 1 sound.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Today’s sound is: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2224" y="4627565"/>
            <a:ext cx="110516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  <a:hlinkClick r:id="rId4"/>
              </a:rPr>
              <a:t>https://www.youtube.com/watch?v=0_TiU-5dHpo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Can you draw the digraph in the air?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508723" y="2535721"/>
            <a:ext cx="1636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00" dirty="0" smtClean="0">
                <a:latin typeface="Comic Sans MS" panose="030F0702030302020204" pitchFamily="66" charset="0"/>
              </a:rPr>
              <a:t>or</a:t>
            </a:r>
            <a:endParaRPr lang="en-GB" sz="7200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43406" y="25262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2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Watch the video and find the words that use the or sound. </a:t>
            </a:r>
          </a:p>
        </p:txBody>
      </p:sp>
      <p:sp>
        <p:nvSpPr>
          <p:cNvPr id="7" name="Rectangle 6"/>
          <p:cNvSpPr/>
          <p:nvPr/>
        </p:nvSpPr>
        <p:spPr>
          <a:xfrm>
            <a:off x="711581" y="432602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Watch the video of Geraldine the Giraffe looking at the or sound:</a:t>
            </a:r>
          </a:p>
        </p:txBody>
      </p:sp>
      <p:sp>
        <p:nvSpPr>
          <p:cNvPr id="6" name="Rectangle 5"/>
          <p:cNvSpPr/>
          <p:nvPr/>
        </p:nvSpPr>
        <p:spPr>
          <a:xfrm>
            <a:off x="2904308" y="2413503"/>
            <a:ext cx="7245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https://www.bbc.co.uk/bitesize/topics/zvq9bdm/articles/zr6f6v4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841863" y="5401818"/>
            <a:ext cx="905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  <a:hlinkClick r:id="rId3"/>
              </a:rPr>
              <a:t>https://www.youtube.com/watch?v=33kvsqyOYdg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3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28310" y="3282633"/>
            <a:ext cx="504226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for</a:t>
            </a:r>
          </a:p>
        </p:txBody>
      </p:sp>
      <p:sp>
        <p:nvSpPr>
          <p:cNvPr id="4" name="Rectangle 3"/>
          <p:cNvSpPr/>
          <p:nvPr/>
        </p:nvSpPr>
        <p:spPr>
          <a:xfrm>
            <a:off x="554827" y="761357"/>
            <a:ext cx="112975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>
                <a:latin typeface="Comic Sans MS" panose="030F0702030302020204" pitchFamily="66" charset="0"/>
              </a:rPr>
              <a:t>Main Activity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Can you </a:t>
            </a:r>
            <a:r>
              <a:rPr lang="en-GB" sz="2800" dirty="0" smtClean="0">
                <a:latin typeface="Comic Sans MS" panose="030F0702030302020204" pitchFamily="66" charset="0"/>
              </a:rPr>
              <a:t>blend the sounds in the words to read them?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Remember to look out for two letters that make one sound. 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Today’s words will focus on the digraphs </a:t>
            </a:r>
            <a:r>
              <a:rPr lang="en-GB" sz="2800" dirty="0" err="1" smtClean="0">
                <a:latin typeface="Comic Sans MS" panose="030F0702030302020204" pitchFamily="66" charset="0"/>
              </a:rPr>
              <a:t>ar</a:t>
            </a:r>
            <a:r>
              <a:rPr lang="en-GB" sz="2800" dirty="0" smtClean="0">
                <a:latin typeface="Comic Sans MS" panose="030F0702030302020204" pitchFamily="66" charset="0"/>
              </a:rPr>
              <a:t> and or.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65474" y="41039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0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identify the different sounds in the words and blend them to read them?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6869" y="2577239"/>
            <a:ext cx="504226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cord</a:t>
            </a:r>
          </a:p>
        </p:txBody>
      </p:sp>
    </p:spTree>
    <p:extLst>
      <p:ext uri="{BB962C8B-B14F-4D97-AF65-F5344CB8AC3E}">
        <p14:creationId xmlns:p14="http://schemas.microsoft.com/office/powerpoint/2010/main" val="174769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identify the different sounds in the words and blend them to read them?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6869" y="2577239"/>
            <a:ext cx="504226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cart</a:t>
            </a:r>
          </a:p>
        </p:txBody>
      </p:sp>
    </p:spTree>
    <p:extLst>
      <p:ext uri="{BB962C8B-B14F-4D97-AF65-F5344CB8AC3E}">
        <p14:creationId xmlns:p14="http://schemas.microsoft.com/office/powerpoint/2010/main" val="249863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identify the different sounds in the words and blend them to read them?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6869" y="2577239"/>
            <a:ext cx="504226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sort</a:t>
            </a:r>
          </a:p>
        </p:txBody>
      </p:sp>
    </p:spTree>
    <p:extLst>
      <p:ext uri="{BB962C8B-B14F-4D97-AF65-F5344CB8AC3E}">
        <p14:creationId xmlns:p14="http://schemas.microsoft.com/office/powerpoint/2010/main" val="15147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313</Words>
  <Application>Microsoft Office PowerPoint</Application>
  <PresentationFormat>Widescreen</PresentationFormat>
  <Paragraphs>46</Paragraphs>
  <Slides>13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Office Theme</vt:lpstr>
      <vt:lpstr>Phonics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</dc:title>
  <dc:creator>Barber, J</dc:creator>
  <cp:lastModifiedBy>Puttick, Lauren</cp:lastModifiedBy>
  <cp:revision>36</cp:revision>
  <dcterms:created xsi:type="dcterms:W3CDTF">2021-01-06T20:29:02Z</dcterms:created>
  <dcterms:modified xsi:type="dcterms:W3CDTF">2021-02-04T10:24:11Z</dcterms:modified>
</cp:coreProperties>
</file>