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61" r:id="rId4"/>
    <p:sldId id="258" r:id="rId5"/>
    <p:sldId id="262" r:id="rId6"/>
    <p:sldId id="267" r:id="rId7"/>
    <p:sldId id="274" r:id="rId8"/>
    <p:sldId id="268" r:id="rId9"/>
    <p:sldId id="269" r:id="rId10"/>
    <p:sldId id="270" r:id="rId11"/>
    <p:sldId id="273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E61887-7E40-4CB1-A40F-441E59E558BC}" type="datetimeFigureOut">
              <a:rPr lang="en-GB" smtClean="0"/>
              <a:t>22/02/2021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CB02A4-CA94-4C3D-A008-9386C677CE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12133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77E9C-EE33-4CC1-B75D-C6F280AF952B}" type="datetimeFigureOut">
              <a:rPr lang="en-GB" smtClean="0"/>
              <a:t>22/02/2021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5260-6219-4F07-8197-3E56BBDCF4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48316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77E9C-EE33-4CC1-B75D-C6F280AF952B}" type="datetimeFigureOut">
              <a:rPr lang="en-GB" smtClean="0"/>
              <a:t>22/02/2021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5260-6219-4F07-8197-3E56BBDCF4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20857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77E9C-EE33-4CC1-B75D-C6F280AF952B}" type="datetimeFigureOut">
              <a:rPr lang="en-GB" smtClean="0"/>
              <a:t>22/02/2021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5260-6219-4F07-8197-3E56BBDCF4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39174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77E9C-EE33-4CC1-B75D-C6F280AF952B}" type="datetimeFigureOut">
              <a:rPr lang="en-GB" smtClean="0"/>
              <a:t>22/02/2021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5260-6219-4F07-8197-3E56BBDCF4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84528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77E9C-EE33-4CC1-B75D-C6F280AF952B}" type="datetimeFigureOut">
              <a:rPr lang="en-GB" smtClean="0"/>
              <a:t>22/02/2021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5260-6219-4F07-8197-3E56BBDCF4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55925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77E9C-EE33-4CC1-B75D-C6F280AF952B}" type="datetimeFigureOut">
              <a:rPr lang="en-GB" smtClean="0"/>
              <a:t>22/02/2021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5260-6219-4F07-8197-3E56BBDCF4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23593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77E9C-EE33-4CC1-B75D-C6F280AF952B}" type="datetimeFigureOut">
              <a:rPr lang="en-GB" smtClean="0"/>
              <a:t>22/02/2021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5260-6219-4F07-8197-3E56BBDCF4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62490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77E9C-EE33-4CC1-B75D-C6F280AF952B}" type="datetimeFigureOut">
              <a:rPr lang="en-GB" smtClean="0"/>
              <a:t>22/02/2021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5260-6219-4F07-8197-3E56BBDCF4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671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77E9C-EE33-4CC1-B75D-C6F280AF952B}" type="datetimeFigureOut">
              <a:rPr lang="en-GB" smtClean="0"/>
              <a:t>22/02/2021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5260-6219-4F07-8197-3E56BBDCF4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60366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77E9C-EE33-4CC1-B75D-C6F280AF952B}" type="datetimeFigureOut">
              <a:rPr lang="en-GB" smtClean="0"/>
              <a:t>22/02/2021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5260-6219-4F07-8197-3E56BBDCF4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35803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77E9C-EE33-4CC1-B75D-C6F280AF952B}" type="datetimeFigureOut">
              <a:rPr lang="en-GB" smtClean="0"/>
              <a:t>22/02/2021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5260-6219-4F07-8197-3E56BBDCF4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58516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F77E9C-EE33-4CC1-B75D-C6F280AF952B}" type="datetimeFigureOut">
              <a:rPr lang="en-GB" smtClean="0"/>
              <a:t>22/02/2021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25260-6219-4F07-8197-3E56BBDCF4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7820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.png"/><Relationship Id="rId5" Type="http://schemas.openxmlformats.org/officeDocument/2006/relationships/hyperlink" Target="https://www.phonicsplay.co.uk/resources/phase/2/flashcards-speed-trials" TargetMode="Externa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phonicsplay.co.uk/resources/phase/2/tricky-word-trucks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EneZ1UubxSA" TargetMode="External"/><Relationship Id="rId2" Type="http://schemas.openxmlformats.org/officeDocument/2006/relationships/hyperlink" Target="https://www.bbc.co.uk/bitesize/topics/zvq9bdm/articles/z4p3pg8" TargetMode="Externa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media" Target="../media/media4.m4a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1.xml"/><Relationship Id="rId4" Type="http://schemas.openxmlformats.org/officeDocument/2006/relationships/audio" Target="../media/media4.m4a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Phonics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Wednesday 24</a:t>
            </a:r>
            <a:r>
              <a:rPr lang="en-GB" baseline="30000" dirty="0" smtClean="0">
                <a:latin typeface="Comic Sans MS" panose="030F0702030302020204" pitchFamily="66" charset="0"/>
              </a:rPr>
              <a:t>th</a:t>
            </a:r>
            <a:r>
              <a:rPr lang="en-GB" dirty="0" smtClean="0">
                <a:latin typeface="Comic Sans MS" panose="030F0702030302020204" pitchFamily="66" charset="0"/>
              </a:rPr>
              <a:t> February 2021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8660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11581" y="660602"/>
            <a:ext cx="1129753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Can you identify the different sounds in the words and blend them to read them? </a:t>
            </a:r>
          </a:p>
        </p:txBody>
      </p:sp>
      <p:sp>
        <p:nvSpPr>
          <p:cNvPr id="7" name="Rectangle 6"/>
          <p:cNvSpPr/>
          <p:nvPr/>
        </p:nvSpPr>
        <p:spPr>
          <a:xfrm>
            <a:off x="4336869" y="2577239"/>
            <a:ext cx="5042262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500" dirty="0" smtClean="0">
                <a:latin typeface="Comic Sans MS" panose="030F0702030302020204" pitchFamily="66" charset="0"/>
              </a:rPr>
              <a:t>join</a:t>
            </a:r>
          </a:p>
        </p:txBody>
      </p:sp>
    </p:spTree>
    <p:extLst>
      <p:ext uri="{BB962C8B-B14F-4D97-AF65-F5344CB8AC3E}">
        <p14:creationId xmlns:p14="http://schemas.microsoft.com/office/powerpoint/2010/main" val="3963623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11581" y="660602"/>
            <a:ext cx="1129753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Can you read the sentence by identifying and blending the sounds in the words? Remember to look out for keywords to read by sight. </a:t>
            </a:r>
          </a:p>
        </p:txBody>
      </p:sp>
      <p:sp>
        <p:nvSpPr>
          <p:cNvPr id="7" name="Rectangle 6"/>
          <p:cNvSpPr/>
          <p:nvPr/>
        </p:nvSpPr>
        <p:spPr>
          <a:xfrm>
            <a:off x="1238450" y="2642553"/>
            <a:ext cx="1095355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9600" dirty="0" smtClean="0">
                <a:latin typeface="Comic Sans MS" panose="030F0702030302020204" pitchFamily="66" charset="0"/>
              </a:rPr>
              <a:t>The fox can howl.</a:t>
            </a:r>
          </a:p>
        </p:txBody>
      </p:sp>
    </p:spTree>
    <p:extLst>
      <p:ext uri="{BB962C8B-B14F-4D97-AF65-F5344CB8AC3E}">
        <p14:creationId xmlns:p14="http://schemas.microsoft.com/office/powerpoint/2010/main" val="1535250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508979" y="736265"/>
            <a:ext cx="11144397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Practise your sounds using Flashcards Speed Trial on Phonics Play</a:t>
            </a: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r>
              <a:rPr lang="en-GB" sz="2800" dirty="0" smtClean="0">
                <a:latin typeface="Comic Sans MS" panose="030F0702030302020204" pitchFamily="66" charset="0"/>
              </a:rPr>
              <a:t>Pick individual graphemes – Sets 1-10 + ow, oi</a:t>
            </a:r>
            <a:endParaRPr lang="en-GB" sz="2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5257" t="33483" r="65126" b="22588"/>
          <a:stretch/>
        </p:blipFill>
        <p:spPr>
          <a:xfrm>
            <a:off x="2534193" y="2376921"/>
            <a:ext cx="3853543" cy="321346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970739" y="2376921"/>
            <a:ext cx="2954655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Username: jan21</a:t>
            </a:r>
          </a:p>
          <a:p>
            <a:r>
              <a:rPr lang="en-GB" sz="2800" dirty="0" smtClean="0">
                <a:latin typeface="Comic Sans MS" panose="030F0702030302020204" pitchFamily="66" charset="0"/>
              </a:rPr>
              <a:t>Password: home</a:t>
            </a:r>
            <a:endParaRPr lang="en-GB" sz="2800" dirty="0"/>
          </a:p>
        </p:txBody>
      </p:sp>
      <p:sp>
        <p:nvSpPr>
          <p:cNvPr id="4" name="Rectangle 3"/>
          <p:cNvSpPr/>
          <p:nvPr/>
        </p:nvSpPr>
        <p:spPr>
          <a:xfrm>
            <a:off x="2760617" y="573202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>
                <a:hlinkClick r:id="rId5"/>
              </a:rPr>
              <a:t>https://www.phonicsplay.co.uk/resources/phase/2/flashcards-speed-trials</a:t>
            </a:r>
            <a:endParaRPr lang="en-GB" dirty="0"/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838466" y="358668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864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54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508979" y="736265"/>
            <a:ext cx="1124759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Practise reading your keywords using Tricky Word Trucks on Phonics Play</a:t>
            </a: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r>
              <a:rPr lang="en-GB" sz="2800" dirty="0" smtClean="0">
                <a:latin typeface="Comic Sans MS" panose="030F0702030302020204" pitchFamily="66" charset="0"/>
              </a:rPr>
              <a:t>Pick Individual Tricky Words: all Phase 2 + he, she, me, we, be, was, my</a:t>
            </a:r>
            <a:endParaRPr lang="en-GB" sz="2800" dirty="0"/>
          </a:p>
        </p:txBody>
      </p:sp>
      <p:sp>
        <p:nvSpPr>
          <p:cNvPr id="6" name="Rectangle 5"/>
          <p:cNvSpPr/>
          <p:nvPr/>
        </p:nvSpPr>
        <p:spPr>
          <a:xfrm>
            <a:off x="5520762" y="3382761"/>
            <a:ext cx="2954655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Username: jan21</a:t>
            </a:r>
          </a:p>
          <a:p>
            <a:r>
              <a:rPr lang="en-GB" sz="2800" dirty="0" smtClean="0">
                <a:latin typeface="Comic Sans MS" panose="030F0702030302020204" pitchFamily="66" charset="0"/>
              </a:rPr>
              <a:t>Password: home</a:t>
            </a:r>
            <a:endParaRPr lang="en-GB" sz="2800" dirty="0"/>
          </a:p>
        </p:txBody>
      </p:sp>
      <p:sp>
        <p:nvSpPr>
          <p:cNvPr id="4" name="Rectangle 3"/>
          <p:cNvSpPr/>
          <p:nvPr/>
        </p:nvSpPr>
        <p:spPr>
          <a:xfrm>
            <a:off x="5660571" y="4961320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 smtClean="0">
                <a:hlinkClick r:id="rId2"/>
              </a:rPr>
              <a:t>https://www.phonicsplay.co.uk/resources/phase/2/tricky-word-trucks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64692" t="32254" r="5892" b="23607"/>
          <a:stretch/>
        </p:blipFill>
        <p:spPr>
          <a:xfrm>
            <a:off x="508979" y="3113850"/>
            <a:ext cx="3827418" cy="3228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1769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508979" y="736265"/>
            <a:ext cx="1129753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Today week we are looking at a </a:t>
            </a:r>
            <a:r>
              <a:rPr lang="en-GB" sz="2800" dirty="0" err="1" smtClean="0">
                <a:latin typeface="Comic Sans MS" panose="030F0702030302020204" pitchFamily="66" charset="0"/>
              </a:rPr>
              <a:t>trigraph</a:t>
            </a:r>
            <a:r>
              <a:rPr lang="en-GB" sz="2800" dirty="0" smtClean="0">
                <a:latin typeface="Comic Sans MS" panose="030F0702030302020204" pitchFamily="66" charset="0"/>
              </a:rPr>
              <a:t> – three letters that go together to make 1 sound. </a:t>
            </a: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r>
              <a:rPr lang="en-GB" sz="2800" dirty="0" smtClean="0">
                <a:latin typeface="Comic Sans MS" panose="030F0702030302020204" pitchFamily="66" charset="0"/>
              </a:rPr>
              <a:t>Today’s sound is: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52224" y="4627565"/>
            <a:ext cx="1105165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GB" sz="2800" dirty="0" smtClean="0">
              <a:latin typeface="Comic Sans MS" panose="030F0702030302020204" pitchFamily="66" charset="0"/>
            </a:endParaRPr>
          </a:p>
          <a:p>
            <a:pPr algn="ctr"/>
            <a:r>
              <a:rPr lang="en-GB" sz="2800" dirty="0" smtClean="0">
                <a:latin typeface="Comic Sans MS" panose="030F0702030302020204" pitchFamily="66" charset="0"/>
              </a:rPr>
              <a:t>Can you draw the digraph in the air?</a:t>
            </a:r>
          </a:p>
          <a:p>
            <a:r>
              <a:rPr lang="en-GB" sz="2800" dirty="0" smtClean="0"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5508723" y="2535721"/>
            <a:ext cx="16366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7200" dirty="0" smtClean="0">
                <a:latin typeface="Comic Sans MS" panose="030F0702030302020204" pitchFamily="66" charset="0"/>
              </a:rPr>
              <a:t>ear</a:t>
            </a:r>
            <a:endParaRPr lang="en-GB" sz="7200" dirty="0">
              <a:latin typeface="Comic Sans MS" panose="030F0702030302020204" pitchFamily="66" charset="0"/>
            </a:endParaRPr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541624" y="298025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524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92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11581" y="660602"/>
            <a:ext cx="112975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Watch the video and find the words that use the </a:t>
            </a:r>
            <a:r>
              <a:rPr lang="en-GB" sz="2800" dirty="0" smtClean="0">
                <a:latin typeface="Comic Sans MS" panose="030F0702030302020204" pitchFamily="66" charset="0"/>
              </a:rPr>
              <a:t>ear</a:t>
            </a:r>
            <a:r>
              <a:rPr lang="en-GB" sz="2800" dirty="0" smtClean="0">
                <a:latin typeface="Comic Sans MS" panose="030F0702030302020204" pitchFamily="66" charset="0"/>
              </a:rPr>
              <a:t> </a:t>
            </a:r>
            <a:r>
              <a:rPr lang="en-GB" sz="2800" dirty="0" smtClean="0">
                <a:latin typeface="Comic Sans MS" panose="030F0702030302020204" pitchFamily="66" charset="0"/>
              </a:rPr>
              <a:t>sound. </a:t>
            </a:r>
          </a:p>
        </p:txBody>
      </p:sp>
      <p:sp>
        <p:nvSpPr>
          <p:cNvPr id="7" name="Rectangle 6"/>
          <p:cNvSpPr/>
          <p:nvPr/>
        </p:nvSpPr>
        <p:spPr>
          <a:xfrm>
            <a:off x="711581" y="4326025"/>
            <a:ext cx="1129753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Watch the video of Geraldine the Giraffe looking at the </a:t>
            </a:r>
            <a:r>
              <a:rPr lang="en-GB" sz="2800" dirty="0" smtClean="0">
                <a:latin typeface="Comic Sans MS" panose="030F0702030302020204" pitchFamily="66" charset="0"/>
              </a:rPr>
              <a:t>ear</a:t>
            </a:r>
            <a:r>
              <a:rPr lang="en-GB" sz="2800" dirty="0" smtClean="0">
                <a:latin typeface="Comic Sans MS" panose="030F0702030302020204" pitchFamily="66" charset="0"/>
              </a:rPr>
              <a:t> </a:t>
            </a:r>
            <a:r>
              <a:rPr lang="en-GB" sz="2800" dirty="0" smtClean="0">
                <a:latin typeface="Comic Sans MS" panose="030F0702030302020204" pitchFamily="66" charset="0"/>
              </a:rPr>
              <a:t>sound:</a:t>
            </a:r>
          </a:p>
        </p:txBody>
      </p:sp>
      <p:sp>
        <p:nvSpPr>
          <p:cNvPr id="6" name="Rectangle 5"/>
          <p:cNvSpPr/>
          <p:nvPr/>
        </p:nvSpPr>
        <p:spPr>
          <a:xfrm>
            <a:off x="2904308" y="2413503"/>
            <a:ext cx="72455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hlinkClick r:id="rId2"/>
              </a:rPr>
              <a:t>https://www.bbc.co.uk/bitesize/topics/zvq9bdm/articles/z4p3pg8</a:t>
            </a:r>
            <a:endParaRPr lang="en-GB" dirty="0"/>
          </a:p>
        </p:txBody>
      </p:sp>
      <p:sp>
        <p:nvSpPr>
          <p:cNvPr id="10" name="Rectangle 9"/>
          <p:cNvSpPr/>
          <p:nvPr/>
        </p:nvSpPr>
        <p:spPr>
          <a:xfrm>
            <a:off x="1841863" y="5401818"/>
            <a:ext cx="90525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  <a:hlinkClick r:id="rId3"/>
              </a:rPr>
              <a:t>https://www.youtube.com/watch?v=EneZ1UubxSA</a:t>
            </a:r>
            <a:endParaRPr lang="en-GB" sz="2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034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28310" y="3282633"/>
            <a:ext cx="5042262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500" dirty="0" smtClean="0">
                <a:latin typeface="Comic Sans MS" panose="030F0702030302020204" pitchFamily="66" charset="0"/>
              </a:rPr>
              <a:t>near</a:t>
            </a:r>
          </a:p>
        </p:txBody>
      </p:sp>
      <p:sp>
        <p:nvSpPr>
          <p:cNvPr id="4" name="Rectangle 3"/>
          <p:cNvSpPr/>
          <p:nvPr/>
        </p:nvSpPr>
        <p:spPr>
          <a:xfrm>
            <a:off x="554827" y="761357"/>
            <a:ext cx="11297539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u="sng" dirty="0">
                <a:latin typeface="Comic Sans MS" panose="030F0702030302020204" pitchFamily="66" charset="0"/>
              </a:rPr>
              <a:t>Main Activity</a:t>
            </a: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r>
              <a:rPr lang="en-GB" sz="2800" dirty="0">
                <a:latin typeface="Comic Sans MS" panose="030F0702030302020204" pitchFamily="66" charset="0"/>
              </a:rPr>
              <a:t>Can you </a:t>
            </a:r>
            <a:r>
              <a:rPr lang="en-GB" sz="2800" dirty="0" smtClean="0">
                <a:latin typeface="Comic Sans MS" panose="030F0702030302020204" pitchFamily="66" charset="0"/>
              </a:rPr>
              <a:t>blend the sounds in the words to read them?</a:t>
            </a:r>
          </a:p>
          <a:p>
            <a:r>
              <a:rPr lang="en-GB" sz="2800" dirty="0" smtClean="0">
                <a:latin typeface="Comic Sans MS" panose="030F0702030302020204" pitchFamily="66" charset="0"/>
              </a:rPr>
              <a:t>Remember to look out for two and three letters that make one sound. </a:t>
            </a:r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100251" y="4213657"/>
            <a:ext cx="609600" cy="609600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456023" y="421365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608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64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391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11581" y="660602"/>
            <a:ext cx="1129753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Can you identify the different sounds in the words and blend them to read them? </a:t>
            </a:r>
          </a:p>
        </p:txBody>
      </p:sp>
      <p:sp>
        <p:nvSpPr>
          <p:cNvPr id="7" name="Rectangle 6"/>
          <p:cNvSpPr/>
          <p:nvPr/>
        </p:nvSpPr>
        <p:spPr>
          <a:xfrm>
            <a:off x="4336869" y="2577239"/>
            <a:ext cx="5042262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500" dirty="0" smtClean="0">
                <a:latin typeface="Comic Sans MS" panose="030F0702030302020204" pitchFamily="66" charset="0"/>
              </a:rPr>
              <a:t>year</a:t>
            </a:r>
          </a:p>
        </p:txBody>
      </p:sp>
    </p:spTree>
    <p:extLst>
      <p:ext uri="{BB962C8B-B14F-4D97-AF65-F5344CB8AC3E}">
        <p14:creationId xmlns:p14="http://schemas.microsoft.com/office/powerpoint/2010/main" val="1747690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11581" y="660602"/>
            <a:ext cx="1129753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Can you identify the different sounds in the words and blend them to read them? </a:t>
            </a:r>
          </a:p>
        </p:txBody>
      </p:sp>
      <p:sp>
        <p:nvSpPr>
          <p:cNvPr id="7" name="Rectangle 6"/>
          <p:cNvSpPr/>
          <p:nvPr/>
        </p:nvSpPr>
        <p:spPr>
          <a:xfrm>
            <a:off x="4336869" y="2577239"/>
            <a:ext cx="5042262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500" dirty="0" smtClean="0">
                <a:latin typeface="Comic Sans MS" panose="030F0702030302020204" pitchFamily="66" charset="0"/>
              </a:rPr>
              <a:t>toil</a:t>
            </a:r>
          </a:p>
        </p:txBody>
      </p:sp>
    </p:spTree>
    <p:extLst>
      <p:ext uri="{BB962C8B-B14F-4D97-AF65-F5344CB8AC3E}">
        <p14:creationId xmlns:p14="http://schemas.microsoft.com/office/powerpoint/2010/main" val="2498632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11581" y="660602"/>
            <a:ext cx="1129753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Can you identify the different sounds in the words and blend them to read them? </a:t>
            </a:r>
          </a:p>
        </p:txBody>
      </p:sp>
      <p:sp>
        <p:nvSpPr>
          <p:cNvPr id="7" name="Rectangle 6"/>
          <p:cNvSpPr/>
          <p:nvPr/>
        </p:nvSpPr>
        <p:spPr>
          <a:xfrm>
            <a:off x="4336869" y="2577239"/>
            <a:ext cx="5042262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500" dirty="0" smtClean="0">
                <a:latin typeface="Comic Sans MS" panose="030F0702030302020204" pitchFamily="66" charset="0"/>
              </a:rPr>
              <a:t>rear</a:t>
            </a:r>
          </a:p>
        </p:txBody>
      </p:sp>
    </p:spTree>
    <p:extLst>
      <p:ext uri="{BB962C8B-B14F-4D97-AF65-F5344CB8AC3E}">
        <p14:creationId xmlns:p14="http://schemas.microsoft.com/office/powerpoint/2010/main" val="1514712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</TotalTime>
  <Words>270</Words>
  <Application>Microsoft Office PowerPoint</Application>
  <PresentationFormat>Widescreen</PresentationFormat>
  <Paragraphs>40</Paragraphs>
  <Slides>11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Comic Sans MS</vt:lpstr>
      <vt:lpstr>Office Theme</vt:lpstr>
      <vt:lpstr>Phonics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OneIT Services and Solutions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Writing</dc:title>
  <dc:creator>Barber, J</dc:creator>
  <cp:lastModifiedBy>Barber, J</cp:lastModifiedBy>
  <cp:revision>40</cp:revision>
  <dcterms:created xsi:type="dcterms:W3CDTF">2021-01-06T20:29:02Z</dcterms:created>
  <dcterms:modified xsi:type="dcterms:W3CDTF">2021-02-22T15:00:12Z</dcterms:modified>
</cp:coreProperties>
</file>