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57" r:id="rId4"/>
    <p:sldId id="273" r:id="rId5"/>
    <p:sldId id="274" r:id="rId6"/>
    <p:sldId id="285" r:id="rId7"/>
    <p:sldId id="283" r:id="rId8"/>
    <p:sldId id="284" r:id="rId9"/>
    <p:sldId id="297" r:id="rId10"/>
    <p:sldId id="290" r:id="rId11"/>
    <p:sldId id="275" r:id="rId12"/>
    <p:sldId id="298" r:id="rId13"/>
    <p:sldId id="299" r:id="rId14"/>
    <p:sldId id="300" r:id="rId15"/>
    <p:sldId id="301" r:id="rId16"/>
    <p:sldId id="261" r:id="rId17"/>
    <p:sldId id="287" r:id="rId18"/>
    <p:sldId id="294" r:id="rId19"/>
    <p:sldId id="286" r:id="rId20"/>
    <p:sldId id="293" r:id="rId21"/>
    <p:sldId id="292" r:id="rId22"/>
    <p:sldId id="296" r:id="rId23"/>
    <p:sldId id="291" r:id="rId24"/>
    <p:sldId id="295" r:id="rId25"/>
    <p:sldId id="270" r:id="rId26"/>
    <p:sldId id="302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0FfcNgYCW18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Wednesday 3</a:t>
            </a:r>
            <a:r>
              <a:rPr lang="en-GB" baseline="30000" dirty="0" smtClean="0">
                <a:latin typeface="Comic Sans MS" panose="030F0702030302020204" pitchFamily="66" charset="0"/>
              </a:rPr>
              <a:t>rd</a:t>
            </a:r>
            <a:r>
              <a:rPr lang="en-GB" dirty="0" smtClean="0">
                <a:latin typeface="Comic Sans MS" panose="030F0702030302020204" pitchFamily="66" charset="0"/>
              </a:rPr>
              <a:t> March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was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2012" y="4775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be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8148" y="4482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they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new tricky </a:t>
            </a:r>
            <a:r>
              <a:rPr lang="en-GB" sz="2800" dirty="0" smtClean="0">
                <a:latin typeface="Comic Sans MS" panose="030F0702030302020204" pitchFamily="66" charset="0"/>
              </a:rPr>
              <a:t>words?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3634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her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new tricky </a:t>
            </a:r>
            <a:r>
              <a:rPr lang="en-GB" sz="2800" dirty="0" smtClean="0">
                <a:latin typeface="Comic Sans MS" panose="030F0702030302020204" pitchFamily="66" charset="0"/>
              </a:rPr>
              <a:t>words?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596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all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new tricky </a:t>
            </a:r>
            <a:r>
              <a:rPr lang="en-GB" sz="2800" dirty="0" smtClean="0">
                <a:latin typeface="Comic Sans MS" panose="030F0702030302020204" pitchFamily="66" charset="0"/>
              </a:rPr>
              <a:t>words?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8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are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new tricky </a:t>
            </a:r>
            <a:r>
              <a:rPr lang="en-GB" sz="2800" dirty="0" smtClean="0">
                <a:latin typeface="Comic Sans MS" panose="030F0702030302020204" pitchFamily="66" charset="0"/>
              </a:rPr>
              <a:t>words?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1017" y="4809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</a:t>
            </a:r>
            <a:r>
              <a:rPr lang="en-GB" sz="2800" dirty="0" smtClean="0">
                <a:latin typeface="Comic Sans MS" panose="030F0702030302020204" pitchFamily="66" charset="0"/>
              </a:rPr>
              <a:t>and all Phase 3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520762" y="49847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606750" y="3122179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7748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the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7748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979" y="736265"/>
            <a:ext cx="11297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sing the alphabet song?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 to say the names of the letters not the sounds.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2672" y="2512979"/>
            <a:ext cx="8870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https://www.youtube.com/watch?v=0FfcNgYCW18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2385" t="24554" r="39524" b="24732"/>
          <a:stretch/>
        </p:blipFill>
        <p:spPr>
          <a:xfrm>
            <a:off x="3108960" y="3284228"/>
            <a:ext cx="5331764" cy="316121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7566" y="5710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go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2457" y="736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t</a:t>
            </a:r>
            <a:r>
              <a:rPr lang="en-GB" sz="15000" dirty="0" smtClean="0">
                <a:latin typeface="Comic Sans MS" panose="030F0702030302020204" pitchFamily="66" charset="0"/>
              </a:rPr>
              <a:t>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2457" y="736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6331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n</a:t>
            </a:r>
            <a:r>
              <a:rPr lang="en-GB" sz="15000" dirty="0" smtClean="0">
                <a:latin typeface="Comic Sans MS" panose="030F0702030302020204" pitchFamily="66" charset="0"/>
              </a:rPr>
              <a:t>o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tricky word?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6331" y="64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02742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use your phonics and keyword knowledge to write the sentences?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545" y="367188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00" y="2963363"/>
            <a:ext cx="3842983" cy="20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02742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use your phonics and keyword knowledge to write the sentences?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5314" y="402132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2656930"/>
            <a:ext cx="3702776" cy="24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02742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use your phonics and keyword knowledge to write the sentences?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24502" y="386878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2597604"/>
            <a:ext cx="3034801" cy="27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</a:t>
            </a:r>
            <a:r>
              <a:rPr lang="en-GB" sz="2800" dirty="0" smtClean="0">
                <a:latin typeface="Comic Sans MS" panose="030F0702030302020204" pitchFamily="66" charset="0"/>
              </a:rPr>
              <a:t>1-11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w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m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2823" y="4596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my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5206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>
                <a:latin typeface="Comic Sans MS" panose="030F0702030302020204" pitchFamily="66" charset="0"/>
              </a:rPr>
              <a:t>h</a:t>
            </a:r>
            <a:r>
              <a:rPr lang="en-GB" sz="15000" dirty="0" smtClean="0">
                <a:latin typeface="Comic Sans MS" panose="030F0702030302020204" pitchFamily="66" charset="0"/>
              </a:rPr>
              <a:t>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730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she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tricky words: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36170" y="2374731"/>
            <a:ext cx="9843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dirty="0" smtClean="0">
                <a:latin typeface="Comic Sans MS" panose="030F0702030302020204" pitchFamily="66" charset="0"/>
              </a:rPr>
              <a:t>you</a:t>
            </a:r>
            <a:endParaRPr lang="en-GB" sz="150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read our </a:t>
            </a:r>
            <a:r>
              <a:rPr lang="en-GB" sz="2800" dirty="0" smtClean="0">
                <a:latin typeface="Comic Sans MS" panose="030F0702030302020204" pitchFamily="66" charset="0"/>
              </a:rPr>
              <a:t>tricky words?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5886" y="490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293</Words>
  <Application>Microsoft Office PowerPoint</Application>
  <PresentationFormat>Widescreen</PresentationFormat>
  <Paragraphs>85</Paragraphs>
  <Slides>27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55</cp:revision>
  <dcterms:created xsi:type="dcterms:W3CDTF">2021-01-06T20:29:02Z</dcterms:created>
  <dcterms:modified xsi:type="dcterms:W3CDTF">2021-02-23T09:39:34Z</dcterms:modified>
</cp:coreProperties>
</file>