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1" r:id="rId4"/>
    <p:sldId id="258" r:id="rId5"/>
    <p:sldId id="262" r:id="rId6"/>
    <p:sldId id="276" r:id="rId7"/>
    <p:sldId id="267" r:id="rId8"/>
    <p:sldId id="272" r:id="rId9"/>
    <p:sldId id="273" r:id="rId10"/>
    <p:sldId id="274" r:id="rId11"/>
    <p:sldId id="27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E61887-7E40-4CB1-A40F-441E59E558BC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CB02A4-CA94-4C3D-A008-9386C677CE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213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83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8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91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45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9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35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24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7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03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58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5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77E9C-EE33-4CC1-B75D-C6F280AF952B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82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onicsplay.co.uk/resources/phase/2/flashcards-speed-trial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phonicsplay.co.uk/resources/phase/2/tricky-word-trucks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QYDbZ8gqow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6hZMjZGNq4g" TargetMode="External"/><Relationship Id="rId2" Type="http://schemas.openxmlformats.org/officeDocument/2006/relationships/hyperlink" Target="https://www.bbc.co.uk/bitesize/topics/zvq9bdm/articles/zk6f6v4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Phonics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Wednesday 27</a:t>
            </a:r>
            <a:r>
              <a:rPr lang="en-GB" baseline="30000" dirty="0" smtClean="0">
                <a:latin typeface="Comic Sans MS" panose="030F0702030302020204" pitchFamily="66" charset="0"/>
              </a:rPr>
              <a:t>th</a:t>
            </a:r>
            <a:r>
              <a:rPr lang="en-GB" dirty="0" smtClean="0">
                <a:latin typeface="Comic Sans MS" panose="030F0702030302020204" pitchFamily="66" charset="0"/>
              </a:rPr>
              <a:t> January 2021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66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1" y="660602"/>
            <a:ext cx="11297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read the words:</a:t>
            </a:r>
          </a:p>
        </p:txBody>
      </p:sp>
      <p:sp>
        <p:nvSpPr>
          <p:cNvPr id="5" name="Rectangle 4"/>
          <p:cNvSpPr/>
          <p:nvPr/>
        </p:nvSpPr>
        <p:spPr>
          <a:xfrm>
            <a:off x="3607182" y="2040910"/>
            <a:ext cx="694760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5000" dirty="0" smtClean="0">
                <a:latin typeface="Comic Sans MS" panose="030F0702030302020204" pitchFamily="66" charset="0"/>
              </a:rPr>
              <a:t>thick</a:t>
            </a:r>
          </a:p>
        </p:txBody>
      </p:sp>
    </p:spTree>
    <p:extLst>
      <p:ext uri="{BB962C8B-B14F-4D97-AF65-F5344CB8AC3E}">
        <p14:creationId xmlns:p14="http://schemas.microsoft.com/office/powerpoint/2010/main" val="168415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1" y="660602"/>
            <a:ext cx="11297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read the sentence?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69375" y="1753528"/>
            <a:ext cx="958195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800" dirty="0" smtClean="0">
                <a:latin typeface="Comic Sans MS" panose="030F0702030302020204" pitchFamily="66" charset="0"/>
              </a:rPr>
              <a:t>The ship hit the rocks with a thud.</a:t>
            </a:r>
          </a:p>
        </p:txBody>
      </p:sp>
    </p:spTree>
    <p:extLst>
      <p:ext uri="{BB962C8B-B14F-4D97-AF65-F5344CB8AC3E}">
        <p14:creationId xmlns:p14="http://schemas.microsoft.com/office/powerpoint/2010/main" val="3628579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144397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Practise your sounds using Flashcards Speed Trial on Phonics Play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Pick individual graphemes – Sets 1-7 + </a:t>
            </a:r>
            <a:r>
              <a:rPr lang="en-GB" sz="2800" dirty="0" err="1" smtClean="0">
                <a:latin typeface="Comic Sans MS" panose="030F0702030302020204" pitchFamily="66" charset="0"/>
              </a:rPr>
              <a:t>ch</a:t>
            </a:r>
            <a:r>
              <a:rPr lang="en-GB" sz="2800" dirty="0" smtClean="0">
                <a:latin typeface="Comic Sans MS" panose="030F0702030302020204" pitchFamily="66" charset="0"/>
              </a:rPr>
              <a:t>, </a:t>
            </a:r>
            <a:r>
              <a:rPr lang="en-GB" sz="2800" dirty="0" err="1" smtClean="0">
                <a:latin typeface="Comic Sans MS" panose="030F0702030302020204" pitchFamily="66" charset="0"/>
              </a:rPr>
              <a:t>sh</a:t>
            </a:r>
            <a:endParaRPr lang="en-GB" sz="2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5257" t="33483" r="65126" b="22588"/>
          <a:stretch/>
        </p:blipFill>
        <p:spPr>
          <a:xfrm>
            <a:off x="2534193" y="2376921"/>
            <a:ext cx="3853543" cy="321346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970739" y="2376921"/>
            <a:ext cx="295465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Username: jan21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Password: home</a:t>
            </a:r>
            <a:endParaRPr lang="en-GB" sz="2800" dirty="0"/>
          </a:p>
        </p:txBody>
      </p:sp>
      <p:sp>
        <p:nvSpPr>
          <p:cNvPr id="4" name="Rectangle 3"/>
          <p:cNvSpPr/>
          <p:nvPr/>
        </p:nvSpPr>
        <p:spPr>
          <a:xfrm>
            <a:off x="2760617" y="573202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hlinkClick r:id="rId3"/>
              </a:rPr>
              <a:t>https://www.phonicsplay.co.uk/resources/phase/2/flashcards-speed-trials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2864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4759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Practise reading your keywords using Tricky Word Trucks on Phonics Play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Pick Individual Tricky Words: all Phase 2 + he, she</a:t>
            </a:r>
            <a:endParaRPr lang="en-GB" sz="2800" dirty="0"/>
          </a:p>
        </p:txBody>
      </p:sp>
      <p:sp>
        <p:nvSpPr>
          <p:cNvPr id="6" name="Rectangle 5"/>
          <p:cNvSpPr/>
          <p:nvPr/>
        </p:nvSpPr>
        <p:spPr>
          <a:xfrm>
            <a:off x="5520762" y="3382761"/>
            <a:ext cx="295465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Username: jan21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Password: home</a:t>
            </a:r>
            <a:endParaRPr lang="en-GB" sz="2800" dirty="0"/>
          </a:p>
        </p:txBody>
      </p:sp>
      <p:sp>
        <p:nvSpPr>
          <p:cNvPr id="4" name="Rectangle 3"/>
          <p:cNvSpPr/>
          <p:nvPr/>
        </p:nvSpPr>
        <p:spPr>
          <a:xfrm>
            <a:off x="2760617" y="573202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>
                <a:hlinkClick r:id="rId2"/>
              </a:rPr>
              <a:t>https://www.phonicsplay.co.uk/resources/phase/2/tricky-word-trucks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64692" t="32254" r="5892" b="23607"/>
          <a:stretch/>
        </p:blipFill>
        <p:spPr>
          <a:xfrm>
            <a:off x="1312144" y="2552147"/>
            <a:ext cx="3827418" cy="3228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176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This week we are looking at consonant digraphs – two consonants that go together to make 1 sound. 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Today’s sound is: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73383" y="5190381"/>
            <a:ext cx="66075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draw the digraph in the air?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5508723" y="2535721"/>
            <a:ext cx="12980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7200" dirty="0" err="1" smtClean="0">
                <a:latin typeface="Comic Sans MS" panose="030F0702030302020204" pitchFamily="66" charset="0"/>
              </a:rPr>
              <a:t>th</a:t>
            </a:r>
            <a:endParaRPr lang="en-GB" sz="7200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02674" y="3736050"/>
            <a:ext cx="88696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  <a:hlinkClick r:id="rId2"/>
              </a:rPr>
              <a:t>https://www.youtube.com/watch?v=TQYDbZ8gqow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52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1" y="660602"/>
            <a:ext cx="11297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Watch the video and find the words that use the </a:t>
            </a:r>
            <a:r>
              <a:rPr lang="en-GB" sz="2800" dirty="0" err="1">
                <a:latin typeface="Comic Sans MS" panose="030F0702030302020204" pitchFamily="66" charset="0"/>
              </a:rPr>
              <a:t>t</a:t>
            </a:r>
            <a:r>
              <a:rPr lang="en-GB" sz="2800" dirty="0" err="1" smtClean="0">
                <a:latin typeface="Comic Sans MS" panose="030F0702030302020204" pitchFamily="66" charset="0"/>
              </a:rPr>
              <a:t>h</a:t>
            </a:r>
            <a:r>
              <a:rPr lang="en-GB" sz="2800" dirty="0" smtClean="0">
                <a:latin typeface="Comic Sans MS" panose="030F0702030302020204" pitchFamily="66" charset="0"/>
              </a:rPr>
              <a:t> sound. </a:t>
            </a:r>
          </a:p>
        </p:txBody>
      </p:sp>
      <p:sp>
        <p:nvSpPr>
          <p:cNvPr id="7" name="Rectangle 6"/>
          <p:cNvSpPr/>
          <p:nvPr/>
        </p:nvSpPr>
        <p:spPr>
          <a:xfrm>
            <a:off x="711581" y="4326025"/>
            <a:ext cx="11297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Watch the video of Geraldine the Giraffe looking at the </a:t>
            </a:r>
            <a:r>
              <a:rPr lang="en-GB" sz="2800" dirty="0" err="1">
                <a:latin typeface="Comic Sans MS" panose="030F0702030302020204" pitchFamily="66" charset="0"/>
              </a:rPr>
              <a:t>t</a:t>
            </a:r>
            <a:r>
              <a:rPr lang="en-GB" sz="2800" dirty="0" err="1" smtClean="0">
                <a:latin typeface="Comic Sans MS" panose="030F0702030302020204" pitchFamily="66" charset="0"/>
              </a:rPr>
              <a:t>h</a:t>
            </a:r>
            <a:r>
              <a:rPr lang="en-GB" sz="2800" dirty="0" smtClean="0">
                <a:latin typeface="Comic Sans MS" panose="030F0702030302020204" pitchFamily="66" charset="0"/>
              </a:rPr>
              <a:t> sound:</a:t>
            </a:r>
          </a:p>
        </p:txBody>
      </p:sp>
      <p:sp>
        <p:nvSpPr>
          <p:cNvPr id="6" name="Rectangle 5"/>
          <p:cNvSpPr/>
          <p:nvPr/>
        </p:nvSpPr>
        <p:spPr>
          <a:xfrm>
            <a:off x="2904308" y="2413503"/>
            <a:ext cx="72455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hlinkClick r:id="rId2"/>
              </a:rPr>
              <a:t>https://www.bbc.co.uk/bitesize/topics/zvq9bdm/articles/zk6f6v4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2026575" y="5401818"/>
            <a:ext cx="86675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  <a:hlinkClick r:id="rId3"/>
              </a:rPr>
              <a:t>https://www.youtube.com/watch?v=6hZMjZGNq4g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3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937" y="2624999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sz="6000" dirty="0" smtClean="0">
                <a:latin typeface="Comic Sans MS" panose="030F0702030302020204" pitchFamily="66" charset="0"/>
              </a:rPr>
              <a:t>Main Activity</a:t>
            </a:r>
            <a:r>
              <a:rPr lang="en-GB" dirty="0" smtClean="0">
                <a:latin typeface="Comic Sans MS" panose="030F0702030302020204" pitchFamily="66" charset="0"/>
              </a:rPr>
              <a:t/>
            </a:r>
            <a:br>
              <a:rPr lang="en-GB" dirty="0" smtClean="0">
                <a:latin typeface="Comic Sans MS" panose="030F0702030302020204" pitchFamily="66" charset="0"/>
              </a:rPr>
            </a:br>
            <a:r>
              <a:rPr lang="en-GB" dirty="0" smtClean="0">
                <a:latin typeface="Comic Sans MS" panose="030F0702030302020204" pitchFamily="66" charset="0"/>
              </a:rPr>
              <a:t> </a:t>
            </a:r>
            <a:br>
              <a:rPr lang="en-GB" dirty="0" smtClean="0">
                <a:latin typeface="Comic Sans MS" panose="030F0702030302020204" pitchFamily="66" charset="0"/>
              </a:rPr>
            </a:br>
            <a:r>
              <a:rPr lang="en-GB" dirty="0" smtClean="0">
                <a:latin typeface="Comic Sans MS" panose="030F0702030302020204" pitchFamily="66" charset="0"/>
              </a:rPr>
              <a:t>Today we are going to blend the sounds in words to read them. </a:t>
            </a:r>
            <a:br>
              <a:rPr lang="en-GB" dirty="0" smtClean="0">
                <a:latin typeface="Comic Sans MS" panose="030F0702030302020204" pitchFamily="66" charset="0"/>
              </a:rPr>
            </a:br>
            <a:r>
              <a:rPr lang="en-GB" dirty="0">
                <a:latin typeface="Comic Sans MS" panose="030F0702030302020204" pitchFamily="66" charset="0"/>
              </a:rPr>
              <a:t/>
            </a:r>
            <a:br>
              <a:rPr lang="en-GB" dirty="0">
                <a:latin typeface="Comic Sans MS" panose="030F0702030302020204" pitchFamily="66" charset="0"/>
              </a:rPr>
            </a:br>
            <a:r>
              <a:rPr lang="en-GB" sz="7300" dirty="0" smtClean="0">
                <a:latin typeface="Comic Sans MS" panose="030F0702030302020204" pitchFamily="66" charset="0"/>
              </a:rPr>
              <a:t> that</a:t>
            </a:r>
            <a:br>
              <a:rPr lang="en-GB" sz="7300" dirty="0" smtClean="0">
                <a:latin typeface="Comic Sans MS" panose="030F0702030302020204" pitchFamily="66" charset="0"/>
              </a:rPr>
            </a:br>
            <a:r>
              <a:rPr lang="en-GB" sz="7300" dirty="0" smtClean="0">
                <a:latin typeface="Comic Sans MS" panose="030F0702030302020204" pitchFamily="66" charset="0"/>
              </a:rPr>
              <a:t> </a:t>
            </a:r>
            <a:br>
              <a:rPr lang="en-GB" sz="7300" dirty="0" smtClean="0">
                <a:latin typeface="Comic Sans MS" panose="030F0702030302020204" pitchFamily="66" charset="0"/>
              </a:rPr>
            </a:br>
            <a:r>
              <a:rPr lang="en-GB" dirty="0">
                <a:latin typeface="Comic Sans MS" panose="030F0702030302020204" pitchFamily="66" charset="0"/>
              </a:rPr>
              <a:t>Y</a:t>
            </a:r>
            <a:r>
              <a:rPr lang="en-GB" dirty="0" smtClean="0">
                <a:latin typeface="Comic Sans MS" panose="030F0702030302020204" pitchFamily="66" charset="0"/>
              </a:rPr>
              <a:t>ou might want to put sound buttons underneath  </a:t>
            </a:r>
            <a:endParaRPr lang="en-GB" sz="73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830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1" y="660602"/>
            <a:ext cx="11297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read the words:</a:t>
            </a:r>
          </a:p>
        </p:txBody>
      </p:sp>
      <p:sp>
        <p:nvSpPr>
          <p:cNvPr id="5" name="Rectangle 4"/>
          <p:cNvSpPr/>
          <p:nvPr/>
        </p:nvSpPr>
        <p:spPr>
          <a:xfrm>
            <a:off x="3607182" y="2040910"/>
            <a:ext cx="694760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5000" dirty="0" smtClean="0">
                <a:latin typeface="Comic Sans MS" panose="030F0702030302020204" pitchFamily="66" charset="0"/>
              </a:rPr>
              <a:t>them</a:t>
            </a:r>
          </a:p>
        </p:txBody>
      </p:sp>
    </p:spTree>
    <p:extLst>
      <p:ext uri="{BB962C8B-B14F-4D97-AF65-F5344CB8AC3E}">
        <p14:creationId xmlns:p14="http://schemas.microsoft.com/office/powerpoint/2010/main" val="403960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1" y="660602"/>
            <a:ext cx="11297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read the words:</a:t>
            </a:r>
          </a:p>
        </p:txBody>
      </p:sp>
      <p:sp>
        <p:nvSpPr>
          <p:cNvPr id="5" name="Rectangle 4"/>
          <p:cNvSpPr/>
          <p:nvPr/>
        </p:nvSpPr>
        <p:spPr>
          <a:xfrm>
            <a:off x="3607182" y="2040910"/>
            <a:ext cx="694760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5000" dirty="0" smtClean="0">
                <a:latin typeface="Comic Sans MS" panose="030F0702030302020204" pitchFamily="66" charset="0"/>
              </a:rPr>
              <a:t>thin</a:t>
            </a:r>
          </a:p>
        </p:txBody>
      </p:sp>
    </p:spTree>
    <p:extLst>
      <p:ext uri="{BB962C8B-B14F-4D97-AF65-F5344CB8AC3E}">
        <p14:creationId xmlns:p14="http://schemas.microsoft.com/office/powerpoint/2010/main" val="366921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11581" y="660602"/>
            <a:ext cx="112975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Can you read the words:</a:t>
            </a:r>
          </a:p>
        </p:txBody>
      </p:sp>
      <p:sp>
        <p:nvSpPr>
          <p:cNvPr id="5" name="Rectangle 4"/>
          <p:cNvSpPr/>
          <p:nvPr/>
        </p:nvSpPr>
        <p:spPr>
          <a:xfrm>
            <a:off x="3607182" y="2040910"/>
            <a:ext cx="694760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5000" dirty="0" smtClean="0">
                <a:latin typeface="Comic Sans MS" panose="030F0702030302020204" pitchFamily="66" charset="0"/>
              </a:rPr>
              <a:t>then</a:t>
            </a:r>
          </a:p>
        </p:txBody>
      </p:sp>
    </p:spTree>
    <p:extLst>
      <p:ext uri="{BB962C8B-B14F-4D97-AF65-F5344CB8AC3E}">
        <p14:creationId xmlns:p14="http://schemas.microsoft.com/office/powerpoint/2010/main" val="160957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180</Words>
  <Application>Microsoft Office PowerPoint</Application>
  <PresentationFormat>Widescreen</PresentationFormat>
  <Paragraphs>36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Office Theme</vt:lpstr>
      <vt:lpstr>Phonics</vt:lpstr>
      <vt:lpstr>PowerPoint Presentation</vt:lpstr>
      <vt:lpstr>PowerPoint Presentation</vt:lpstr>
      <vt:lpstr>PowerPoint Presentation</vt:lpstr>
      <vt:lpstr>PowerPoint Presentation</vt:lpstr>
      <vt:lpstr>Main Activity   Today we are going to blend the sounds in words to read them.    that   You might want to put sound buttons underneath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Barber, J</dc:creator>
  <cp:lastModifiedBy>Puttick, Lauren</cp:lastModifiedBy>
  <cp:revision>27</cp:revision>
  <dcterms:created xsi:type="dcterms:W3CDTF">2021-01-06T20:29:02Z</dcterms:created>
  <dcterms:modified xsi:type="dcterms:W3CDTF">2021-01-22T09:39:07Z</dcterms:modified>
</cp:coreProperties>
</file>