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647E-0858-4185-AC62-4C0EDEAE187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9C84-07B2-4DC5-9309-7D0C818D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3+1=</a:t>
            </a:r>
            <a:r>
              <a:rPr lang="en-GB" baseline="0" dirty="0" smtClean="0"/>
              <a:t> 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9C84-07B2-4DC5-9309-7D0C818D82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14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88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6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3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e9bnYRzFv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opmarks.co.uk/early-years/lets-compar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marks.co.uk/maths-games/measuring-in-c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Friday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1.2.21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2" y="270596"/>
            <a:ext cx="9154824" cy="62380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59" y="156911"/>
            <a:ext cx="11007041" cy="666841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White Rose Challenge -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46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18" y="1253112"/>
            <a:ext cx="10515600" cy="798657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>
                <a:latin typeface="HfW precursive" panose="00000500000000000000" pitchFamily="2" charset="0"/>
              </a:rPr>
              <a:t/>
            </a:r>
            <a:br>
              <a:rPr lang="en-GB" dirty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1715"/>
              </p:ext>
            </p:extLst>
          </p:nvPr>
        </p:nvGraphicFramePr>
        <p:xfrm>
          <a:off x="284018" y="1533609"/>
          <a:ext cx="10515600" cy="103632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3948293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100" dirty="0">
                          <a:effectLst/>
                          <a:latin typeface="HfW cursive" panose="00000500000000000000" pitchFamily="2" charset="0"/>
                        </a:rPr>
                        <a:t>Months of the year - </a:t>
                      </a:r>
                      <a:r>
                        <a:rPr lang="en-GB" sz="3100" u="sng" dirty="0">
                          <a:solidFill>
                            <a:srgbClr val="0000FF"/>
                          </a:solidFill>
                          <a:effectLst/>
                          <a:latin typeface="HfW cursive" panose="00000500000000000000" pitchFamily="2" charset="0"/>
                          <a:hlinkClick r:id="rId2"/>
                        </a:rPr>
                        <a:t>https://www.youtube.com/watch?v=Fe9bnYRzFvk</a:t>
                      </a: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748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05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8160" y="156911"/>
            <a:ext cx="4994168" cy="6668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Main Input – Length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160" y="930625"/>
            <a:ext cx="118527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Lets play compare the object using top marks animal section </a:t>
            </a:r>
            <a:endParaRPr lang="en-GB" sz="3200" dirty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  <a:hlinkClick r:id="rId2"/>
              </a:rPr>
              <a:t>https://www.topmarks.co.uk/early-years/lets-compare</a:t>
            </a:r>
            <a:r>
              <a:rPr lang="en-GB" sz="3200" dirty="0" smtClean="0">
                <a:latin typeface="HfW precursive" panose="00000500000000000000" pitchFamily="2" charset="0"/>
              </a:rPr>
              <a:t>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2411" t="8807" r="13477" b="5777"/>
          <a:stretch/>
        </p:blipFill>
        <p:spPr>
          <a:xfrm>
            <a:off x="326790" y="2854036"/>
            <a:ext cx="4896214" cy="31726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4754" t="11459" r="14648" b="6345"/>
          <a:stretch/>
        </p:blipFill>
        <p:spPr>
          <a:xfrm>
            <a:off x="5957454" y="2870393"/>
            <a:ext cx="4821772" cy="315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26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8160" y="156911"/>
            <a:ext cx="4994168" cy="6668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Main Activity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9112" t="15057" r="9112" b="32860"/>
          <a:stretch/>
        </p:blipFill>
        <p:spPr>
          <a:xfrm rot="21168851">
            <a:off x="713008" y="1849616"/>
            <a:ext cx="7936203" cy="2841739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186451" y="4509715"/>
            <a:ext cx="4994168" cy="6668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Choose 3-4 of the challenge cards to complete using objects from around your house.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97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22254" r="27852" b="8996"/>
          <a:stretch/>
        </p:blipFill>
        <p:spPr>
          <a:xfrm>
            <a:off x="1017442" y="2466109"/>
            <a:ext cx="6851939" cy="367088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8637" y="259113"/>
            <a:ext cx="112200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Work through the activity measuring the lengths of different objects – how many did you get right? </a:t>
            </a:r>
          </a:p>
          <a:p>
            <a:r>
              <a:rPr lang="en-GB" sz="2400" dirty="0" smtClean="0">
                <a:latin typeface="HfW precursive" panose="00000500000000000000" pitchFamily="2" charset="0"/>
                <a:hlinkClick r:id="rId3"/>
              </a:rPr>
              <a:t>https://www.topmarks.co.uk/maths-games/measuring-in-cm</a:t>
            </a:r>
            <a:r>
              <a:rPr lang="en-GB" sz="2400" dirty="0" smtClean="0">
                <a:latin typeface="HfW precursive" panose="00000500000000000000" pitchFamily="2" charset="0"/>
              </a:rPr>
              <a:t>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89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75</Words>
  <Application>Microsoft Office PowerPoint</Application>
  <PresentationFormat>Widescreen</PresentationFormat>
  <Paragraphs>14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HfW cursive</vt:lpstr>
      <vt:lpstr>HfW precursive</vt:lpstr>
      <vt:lpstr>Office Theme</vt:lpstr>
      <vt:lpstr>Friday </vt:lpstr>
      <vt:lpstr>White Rose Challenge -</vt:lpstr>
      <vt:lpstr>Starter-     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Puttick, Lauren</dc:creator>
  <cp:lastModifiedBy>Puttick, Lauren</cp:lastModifiedBy>
  <cp:revision>31</cp:revision>
  <dcterms:created xsi:type="dcterms:W3CDTF">2021-01-25T13:32:32Z</dcterms:created>
  <dcterms:modified xsi:type="dcterms:W3CDTF">2021-01-25T17:42:47Z</dcterms:modified>
</cp:coreProperties>
</file>