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3" r:id="rId5"/>
    <p:sldId id="260" r:id="rId6"/>
    <p:sldId id="261" r:id="rId7"/>
    <p:sldId id="264" r:id="rId8"/>
    <p:sldId id="265" r:id="rId9"/>
    <p:sldId id="266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7AD17-7B72-48BB-A9FB-CED4A68E13F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8898D-BF1E-47C4-B5A7-E790958D03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915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7AD17-7B72-48BB-A9FB-CED4A68E13F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8898D-BF1E-47C4-B5A7-E790958D03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577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7AD17-7B72-48BB-A9FB-CED4A68E13F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8898D-BF1E-47C4-B5A7-E790958D03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118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7AD17-7B72-48BB-A9FB-CED4A68E13F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8898D-BF1E-47C4-B5A7-E790958D03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321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7AD17-7B72-48BB-A9FB-CED4A68E13F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8898D-BF1E-47C4-B5A7-E790958D03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837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7AD17-7B72-48BB-A9FB-CED4A68E13F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8898D-BF1E-47C4-B5A7-E790958D03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853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7AD17-7B72-48BB-A9FB-CED4A68E13F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8898D-BF1E-47C4-B5A7-E790958D03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676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7AD17-7B72-48BB-A9FB-CED4A68E13F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8898D-BF1E-47C4-B5A7-E790958D03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621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7AD17-7B72-48BB-A9FB-CED4A68E13F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8898D-BF1E-47C4-B5A7-E790958D03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872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7AD17-7B72-48BB-A9FB-CED4A68E13F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8898D-BF1E-47C4-B5A7-E790958D03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165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7AD17-7B72-48BB-A9FB-CED4A68E13F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8898D-BF1E-47C4-B5A7-E790958D03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264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7AD17-7B72-48BB-A9FB-CED4A68E13F6}" type="datetimeFigureOut">
              <a:rPr lang="en-GB" smtClean="0"/>
              <a:t>15/02/2021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8898D-BF1E-47C4-B5A7-E790958D03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5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0215"/>
            <a:ext cx="9144000" cy="2387600"/>
          </a:xfrm>
        </p:spPr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Maths PowerPoint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latin typeface="HfW precursive" panose="00000500000000000000" pitchFamily="2" charset="0"/>
              </a:rPr>
              <a:t>WB 22.2.21</a:t>
            </a:r>
            <a:endParaRPr lang="en-GB" sz="40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094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8364" y="204716"/>
            <a:ext cx="18533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Main Activity</a:t>
            </a:r>
            <a:r>
              <a:rPr lang="en-GB" dirty="0" smtClean="0">
                <a:latin typeface="HfW precursive" panose="00000500000000000000" pitchFamily="2" charset="0"/>
              </a:rPr>
              <a:t>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756" y="204716"/>
            <a:ext cx="4885045" cy="646625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656394" y="1790131"/>
            <a:ext cx="425810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Work through the number sentences.</a:t>
            </a:r>
          </a:p>
          <a:p>
            <a:pPr algn="ctr"/>
            <a:endParaRPr lang="en-GB" sz="2400" dirty="0" smtClean="0">
              <a:latin typeface="HfW precursive" panose="00000500000000000000" pitchFamily="2" charset="0"/>
            </a:endParaRPr>
          </a:p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Don’t forget to use the number line to help you!</a:t>
            </a:r>
          </a:p>
          <a:p>
            <a:pPr algn="ctr"/>
            <a:endParaRPr lang="en-GB" sz="2400" dirty="0" smtClean="0">
              <a:latin typeface="HfW precursive" panose="00000500000000000000" pitchFamily="2" charset="0"/>
            </a:endParaRPr>
          </a:p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Always start with the largest number to make the jumps easier! </a:t>
            </a:r>
            <a:endParaRPr lang="en-GB" sz="24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1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28578"/>
          <a:stretch/>
        </p:blipFill>
        <p:spPr>
          <a:xfrm>
            <a:off x="1508896" y="1867989"/>
            <a:ext cx="8797698" cy="32901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431642" y="877559"/>
            <a:ext cx="295220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latin typeface="HfW precursive" panose="00000500000000000000" pitchFamily="2" charset="0"/>
              </a:rPr>
              <a:t>Friday </a:t>
            </a:r>
            <a:endParaRPr lang="en-GB" sz="66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267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2830" y="136478"/>
            <a:ext cx="2408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White rose starter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t="8701"/>
          <a:stretch/>
        </p:blipFill>
        <p:spPr>
          <a:xfrm>
            <a:off x="2848471" y="136477"/>
            <a:ext cx="5531254" cy="660074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697334" y="2022143"/>
            <a:ext cx="26849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latin typeface="HfW precursive" panose="00000500000000000000" pitchFamily="2" charset="0"/>
              </a:rPr>
              <a:t>Can you work out the answer to these number bond stories?  </a:t>
            </a:r>
            <a:endParaRPr lang="en-GB" sz="28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044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2830" y="136478"/>
            <a:ext cx="24080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White rose starter 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270540" y="1912961"/>
            <a:ext cx="26849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latin typeface="HfW precursive" panose="00000500000000000000" pitchFamily="2" charset="0"/>
              </a:rPr>
              <a:t>Can you work out the answer to these number bond stories?  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1303" y="505810"/>
            <a:ext cx="6816493" cy="5417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140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6478" y="150125"/>
            <a:ext cx="10967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HfW precursive" panose="00000500000000000000" pitchFamily="2" charset="0"/>
              </a:rPr>
              <a:t>S</a:t>
            </a:r>
            <a:r>
              <a:rPr lang="en-GB" dirty="0" smtClean="0">
                <a:latin typeface="HfW precursive" panose="00000500000000000000" pitchFamily="2" charset="0"/>
              </a:rPr>
              <a:t>tarter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080" y="705134"/>
            <a:ext cx="3162300" cy="5638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2711" y="2119596"/>
            <a:ext cx="2886075" cy="28098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049620" y="705134"/>
            <a:ext cx="382393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latin typeface="HfW precursive" panose="00000500000000000000" pitchFamily="2" charset="0"/>
              </a:rPr>
              <a:t>Use the 2, 5 and 10 times table knowledge you have gained this week to identify the numbers that you would find in these times tables. Some have been done for you. </a:t>
            </a:r>
            <a:endParaRPr lang="en-GB" sz="3200" dirty="0">
              <a:latin typeface="HfW precursive" panose="00000500000000000000" pitchFamily="2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838734" y="1095168"/>
            <a:ext cx="313899" cy="334413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086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6478" y="150126"/>
            <a:ext cx="15648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Main Input</a:t>
            </a:r>
            <a:r>
              <a:rPr lang="en-GB" dirty="0" smtClean="0">
                <a:latin typeface="HfW precursive" panose="00000500000000000000" pitchFamily="2" charset="0"/>
              </a:rPr>
              <a:t>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2565" y="679828"/>
            <a:ext cx="6692379" cy="23200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3899" y="4137547"/>
            <a:ext cx="114095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latin typeface="HfW precursive" panose="00000500000000000000" pitchFamily="2" charset="0"/>
              </a:rPr>
              <a:t>You can also use smaller steps to help you find the answer! </a:t>
            </a:r>
          </a:p>
          <a:p>
            <a:pPr algn="ctr"/>
            <a:r>
              <a:rPr lang="en-GB" sz="2800" dirty="0" smtClean="0">
                <a:latin typeface="HfW precursive" panose="00000500000000000000" pitchFamily="2" charset="0"/>
              </a:rPr>
              <a:t>See the next slides to help you…</a:t>
            </a:r>
            <a:endParaRPr lang="en-GB" sz="28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350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5226" y="3630303"/>
            <a:ext cx="8613229" cy="101931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59307" y="1078172"/>
            <a:ext cx="228139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 smtClean="0">
                <a:latin typeface="HfW precursive" panose="00000500000000000000" pitchFamily="2" charset="0"/>
              </a:rPr>
              <a:t>6 + 5 = </a:t>
            </a:r>
            <a:endParaRPr lang="en-GB" sz="4000" dirty="0">
              <a:latin typeface="HfW precursive" panose="00000500000000000000" pitchFamily="2" charset="0"/>
            </a:endParaRPr>
          </a:p>
        </p:txBody>
      </p:sp>
      <p:sp>
        <p:nvSpPr>
          <p:cNvPr id="7" name="Right Bracket 6"/>
          <p:cNvSpPr/>
          <p:nvPr/>
        </p:nvSpPr>
        <p:spPr>
          <a:xfrm rot="16200000">
            <a:off x="5227312" y="3602704"/>
            <a:ext cx="490802" cy="546001"/>
          </a:xfrm>
          <a:prstGeom prst="righ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Bracket 7"/>
          <p:cNvSpPr/>
          <p:nvPr/>
        </p:nvSpPr>
        <p:spPr>
          <a:xfrm rot="16200000">
            <a:off x="7411315" y="3590273"/>
            <a:ext cx="490802" cy="546001"/>
          </a:xfrm>
          <a:prstGeom prst="righ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Bracket 8"/>
          <p:cNvSpPr/>
          <p:nvPr/>
        </p:nvSpPr>
        <p:spPr>
          <a:xfrm rot="16200000">
            <a:off x="6319314" y="3602701"/>
            <a:ext cx="490802" cy="546001"/>
          </a:xfrm>
          <a:prstGeom prst="righ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Bracket 9"/>
          <p:cNvSpPr/>
          <p:nvPr/>
        </p:nvSpPr>
        <p:spPr>
          <a:xfrm rot="16200000">
            <a:off x="6865314" y="3590273"/>
            <a:ext cx="490802" cy="546001"/>
          </a:xfrm>
          <a:prstGeom prst="righ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ight Bracket 10"/>
          <p:cNvSpPr/>
          <p:nvPr/>
        </p:nvSpPr>
        <p:spPr>
          <a:xfrm rot="16200000">
            <a:off x="5773313" y="3602703"/>
            <a:ext cx="490802" cy="546001"/>
          </a:xfrm>
          <a:prstGeom prst="righ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/>
          <p:nvPr/>
        </p:nvCxnSpPr>
        <p:spPr>
          <a:xfrm>
            <a:off x="7820167" y="4649620"/>
            <a:ext cx="35484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7402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5226" y="3630303"/>
            <a:ext cx="8613229" cy="101931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59307" y="1078172"/>
            <a:ext cx="22268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latin typeface="HfW precursive" panose="00000500000000000000" pitchFamily="2" charset="0"/>
              </a:rPr>
              <a:t>7</a:t>
            </a:r>
            <a:r>
              <a:rPr lang="en-GB" sz="4000" dirty="0" smtClean="0">
                <a:latin typeface="HfW precursive" panose="00000500000000000000" pitchFamily="2" charset="0"/>
              </a:rPr>
              <a:t> + 3 = </a:t>
            </a:r>
            <a:endParaRPr lang="en-GB" sz="4000" dirty="0">
              <a:latin typeface="HfW precursive" panose="00000500000000000000" pitchFamily="2" charset="0"/>
            </a:endParaRPr>
          </a:p>
        </p:txBody>
      </p:sp>
      <p:sp>
        <p:nvSpPr>
          <p:cNvPr id="9" name="Right Bracket 8"/>
          <p:cNvSpPr/>
          <p:nvPr/>
        </p:nvSpPr>
        <p:spPr>
          <a:xfrm rot="16200000">
            <a:off x="6319314" y="3602701"/>
            <a:ext cx="490802" cy="546001"/>
          </a:xfrm>
          <a:prstGeom prst="righ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Bracket 9"/>
          <p:cNvSpPr/>
          <p:nvPr/>
        </p:nvSpPr>
        <p:spPr>
          <a:xfrm rot="16200000">
            <a:off x="6865314" y="3590273"/>
            <a:ext cx="490802" cy="546001"/>
          </a:xfrm>
          <a:prstGeom prst="righ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ight Bracket 10"/>
          <p:cNvSpPr/>
          <p:nvPr/>
        </p:nvSpPr>
        <p:spPr>
          <a:xfrm rot="16200000">
            <a:off x="5773313" y="3602703"/>
            <a:ext cx="490802" cy="546001"/>
          </a:xfrm>
          <a:prstGeom prst="righ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7206295" y="4577115"/>
            <a:ext cx="35484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692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5226" y="3630303"/>
            <a:ext cx="8613229" cy="101931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59307" y="1078172"/>
            <a:ext cx="229742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latin typeface="HfW precursive" panose="00000500000000000000" pitchFamily="2" charset="0"/>
              </a:rPr>
              <a:t>8</a:t>
            </a:r>
            <a:r>
              <a:rPr lang="en-GB" sz="4000" dirty="0" smtClean="0">
                <a:latin typeface="HfW precursive" panose="00000500000000000000" pitchFamily="2" charset="0"/>
              </a:rPr>
              <a:t> + 4 = </a:t>
            </a:r>
            <a:endParaRPr lang="en-GB" sz="4000" dirty="0">
              <a:latin typeface="HfW precursive" panose="00000500000000000000" pitchFamily="2" charset="0"/>
            </a:endParaRPr>
          </a:p>
        </p:txBody>
      </p:sp>
      <p:sp>
        <p:nvSpPr>
          <p:cNvPr id="8" name="Right Bracket 7"/>
          <p:cNvSpPr/>
          <p:nvPr/>
        </p:nvSpPr>
        <p:spPr>
          <a:xfrm rot="16200000">
            <a:off x="7411313" y="3592704"/>
            <a:ext cx="490802" cy="546001"/>
          </a:xfrm>
          <a:prstGeom prst="righ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Bracket 8"/>
          <p:cNvSpPr/>
          <p:nvPr/>
        </p:nvSpPr>
        <p:spPr>
          <a:xfrm rot="16200000">
            <a:off x="6319314" y="3602701"/>
            <a:ext cx="490802" cy="546001"/>
          </a:xfrm>
          <a:prstGeom prst="righ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Bracket 9"/>
          <p:cNvSpPr/>
          <p:nvPr/>
        </p:nvSpPr>
        <p:spPr>
          <a:xfrm rot="16200000">
            <a:off x="6865314" y="3590273"/>
            <a:ext cx="490802" cy="546001"/>
          </a:xfrm>
          <a:prstGeom prst="righ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ight Bracket 10"/>
          <p:cNvSpPr/>
          <p:nvPr/>
        </p:nvSpPr>
        <p:spPr>
          <a:xfrm rot="16200000">
            <a:off x="7957313" y="3590273"/>
            <a:ext cx="490802" cy="546001"/>
          </a:xfrm>
          <a:prstGeom prst="rightBracket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8298292" y="4649620"/>
            <a:ext cx="35484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9732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137</Words>
  <Application>Microsoft Office PowerPoint</Application>
  <PresentationFormat>Widescreen</PresentationFormat>
  <Paragraphs>21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HfW precursive</vt:lpstr>
      <vt:lpstr>Office Theme</vt:lpstr>
      <vt:lpstr>Maths PowerPoint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 PowerPoint</dc:title>
  <dc:creator>Puttick, Lauren</dc:creator>
  <cp:lastModifiedBy>Puttick, Lauren</cp:lastModifiedBy>
  <cp:revision>8</cp:revision>
  <dcterms:created xsi:type="dcterms:W3CDTF">2021-02-15T14:48:55Z</dcterms:created>
  <dcterms:modified xsi:type="dcterms:W3CDTF">2021-02-15T15:14:43Z</dcterms:modified>
</cp:coreProperties>
</file>