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647E-0858-4185-AC62-4C0EDEAE187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9C84-07B2-4DC5-9309-7D0C818D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2+2=4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9C84-07B2-4DC5-9309-7D0C818D82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14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88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6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3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kXxn0bJ4r0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Monday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1.2.21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68" y="143056"/>
            <a:ext cx="3132909" cy="666841"/>
          </a:xfrm>
        </p:spPr>
        <p:txBody>
          <a:bodyPr>
            <a:normAutofit/>
          </a:bodyPr>
          <a:lstStyle/>
          <a:p>
            <a:r>
              <a:rPr lang="en-GB" sz="1600" dirty="0" smtClean="0">
                <a:latin typeface="HfW precursive" panose="00000500000000000000" pitchFamily="2" charset="0"/>
              </a:rPr>
              <a:t>White Rose Challenge </a:t>
            </a:r>
            <a:endParaRPr lang="en-GB" sz="16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201" y="315277"/>
            <a:ext cx="8574542" cy="66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6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691" y="144680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>
                <a:latin typeface="HfW precursive" panose="00000500000000000000" pitchFamily="2" charset="0"/>
              </a:rPr>
              <a:t>Put the numbers in the correct order – which number comes first, next etc.? </a:t>
            </a:r>
            <a:endParaRPr lang="en-GB" sz="20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790" t="14554" r="15731" b="6161"/>
          <a:stretch/>
        </p:blipFill>
        <p:spPr>
          <a:xfrm>
            <a:off x="838200" y="1998616"/>
            <a:ext cx="6884126" cy="43540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942218" y="2599509"/>
            <a:ext cx="3958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Work through ordering numbers 1-10 first and if you feel confident move to numbers 1-20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5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2254" y="2304761"/>
            <a:ext cx="1960418" cy="743239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Look at the different pictures can you sort them into the correct category?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65" y="378980"/>
            <a:ext cx="8902989" cy="647902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4634345" cy="59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smtClean="0">
                <a:latin typeface="HfW precursive" panose="00000500000000000000" pitchFamily="2" charset="0"/>
              </a:rPr>
              <a:t>Main Input – Capacity  </a:t>
            </a:r>
            <a:endParaRPr lang="en-GB" sz="2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259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5691" y="1181284"/>
            <a:ext cx="111152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Watch the clip to help you understand more about the term capacity </a:t>
            </a:r>
          </a:p>
          <a:p>
            <a:r>
              <a:rPr lang="en-GB" sz="2400" dirty="0" smtClean="0">
                <a:latin typeface="HfW precursive" panose="00000500000000000000" pitchFamily="2" charset="0"/>
                <a:hlinkClick r:id="rId2"/>
              </a:rPr>
              <a:t>https://www.youtube.com/watch?v=TkXxn0bJ4r0</a:t>
            </a:r>
            <a:r>
              <a:rPr lang="en-GB" sz="2400" dirty="0" smtClean="0">
                <a:latin typeface="HfW precursive" panose="00000500000000000000" pitchFamily="2" charset="0"/>
              </a:rPr>
              <a:t>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72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91" y="254288"/>
            <a:ext cx="10515600" cy="590839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Activity– Capacity 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7333" y="1184255"/>
            <a:ext cx="114973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Gather different sized containers from around your house up to 10 containers and label them with a number – </a:t>
            </a: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first write down which container you think will hold the most/least and order them. </a:t>
            </a: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Now find a resource e.g. pasta shells to fill the containers. </a:t>
            </a: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Where you right? Which container held the most/least etc.?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528" y="4787034"/>
            <a:ext cx="6061364" cy="207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745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135</Words>
  <Application>Microsoft Office PowerPoint</Application>
  <PresentationFormat>Widescreen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Monday </vt:lpstr>
      <vt:lpstr>White Rose Challenge </vt:lpstr>
      <vt:lpstr>Starter </vt:lpstr>
      <vt:lpstr>Look at the different pictures can you sort them into the correct category? </vt:lpstr>
      <vt:lpstr>PowerPoint Presentation</vt:lpstr>
      <vt:lpstr>Main Activity– Capacity  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Puttick, Lauren</dc:creator>
  <cp:lastModifiedBy>Puttick, Lauren</cp:lastModifiedBy>
  <cp:revision>7</cp:revision>
  <dcterms:created xsi:type="dcterms:W3CDTF">2021-01-25T13:32:32Z</dcterms:created>
  <dcterms:modified xsi:type="dcterms:W3CDTF">2021-01-25T14:07:26Z</dcterms:modified>
</cp:coreProperties>
</file>