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D3863-C5E7-403A-AAB3-AE829577E179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F327B-8727-45BF-9C05-7552BD43E6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276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Use this link to sing the months of the year song with your child. Can you say the months of the year in the correct order?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164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Say the number sentence out loud.</a:t>
            </a:r>
            <a:r>
              <a:rPr lang="en-GB" baseline="0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046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6 add a missing number = 10 which number is missing?  E.g. 6 + 4 = 10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157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5</a:t>
            </a:r>
            <a:r>
              <a:rPr lang="en-GB" baseline="0" dirty="0" smtClean="0"/>
              <a:t> </a:t>
            </a:r>
            <a:r>
              <a:rPr lang="en-GB" dirty="0" smtClean="0"/>
              <a:t>add a missing number = 10 which number is missing?  E.g. 5+ 5 = 10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9738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2 </a:t>
            </a:r>
            <a:r>
              <a:rPr lang="en-GB" dirty="0" smtClean="0"/>
              <a:t>add a missing number = 10 which number is missing?  E.g. 2+ 8 = 10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F327B-8727-45BF-9C05-7552BD43E69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767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586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58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53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68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819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88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92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02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66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4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72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465D5-CDFA-4D93-AF82-39FCAA0D0BF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7A4DC-A3C5-4F39-98AC-C028E2593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42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e9bnYRzFv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4312" y="1214438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8864" y="4168966"/>
            <a:ext cx="9144000" cy="1655762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WB 18.1.21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401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14274" y="2655310"/>
            <a:ext cx="4153871" cy="1223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dirty="0" smtClean="0">
                <a:latin typeface="HfW precursive" panose="00000500000000000000" pitchFamily="2" charset="0"/>
              </a:rPr>
              <a:t>Monday  </a:t>
            </a:r>
            <a:endParaRPr lang="en-GB" sz="6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024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3081" y="945271"/>
            <a:ext cx="6116931" cy="10464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dirty="0" smtClean="0">
                <a:latin typeface="HfW precursive semibold" panose="00000500000000000000" pitchFamily="2" charset="0"/>
              </a:rPr>
              <a:t>Starter – </a:t>
            </a:r>
          </a:p>
          <a:p>
            <a:r>
              <a:rPr lang="en-GB" dirty="0" smtClean="0">
                <a:latin typeface="HfW precursive semibold" panose="00000500000000000000" pitchFamily="2" charset="0"/>
                <a:hlinkClick r:id="rId3"/>
              </a:rPr>
              <a:t>https://www.youtube.com/watch?v=Fe9bnYRzFvk</a:t>
            </a:r>
            <a:r>
              <a:rPr lang="en-GB" dirty="0" smtClean="0">
                <a:latin typeface="HfW precursive semibold" panose="00000500000000000000" pitchFamily="2" charset="0"/>
              </a:rPr>
              <a:t> </a:t>
            </a:r>
            <a:endParaRPr lang="en-GB" dirty="0">
              <a:latin typeface="HfW precursive semibold" panose="000005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66800" y="4449726"/>
            <a:ext cx="98505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Use this link to sing the months of the year song with your child. Can you say the months of the year in the correct order</a:t>
            </a:r>
            <a:r>
              <a:rPr lang="en-GB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54720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8655" y="515035"/>
            <a:ext cx="30895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HfW precursive semibold" panose="00000500000000000000" pitchFamily="2" charset="0"/>
              </a:rPr>
              <a:t>Main Input</a:t>
            </a:r>
            <a:endParaRPr lang="en-GB" sz="2800" dirty="0">
              <a:latin typeface="HfW precursive semibold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596" y="1444769"/>
            <a:ext cx="6981825" cy="50768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783782" y="775855"/>
            <a:ext cx="288174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HfW precursive" panose="00000500000000000000" pitchFamily="2" charset="0"/>
              </a:rPr>
              <a:t>Can you read them and say them aloud? </a:t>
            </a:r>
            <a:endParaRPr lang="en-GB" sz="32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016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627" y="2141392"/>
            <a:ext cx="7103918" cy="274070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2510" y="775855"/>
            <a:ext cx="11333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HfW precursive" panose="00000500000000000000" pitchFamily="2" charset="0"/>
              </a:rPr>
              <a:t>Can you identify the missing number? </a:t>
            </a:r>
            <a:endParaRPr lang="en-GB" sz="32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86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2510" y="775855"/>
            <a:ext cx="11333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HfW precursive" panose="00000500000000000000" pitchFamily="2" charset="0"/>
              </a:rPr>
              <a:t>Can you identify the missing number? </a:t>
            </a:r>
            <a:endParaRPr lang="en-GB" sz="3200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9791" y="2747962"/>
            <a:ext cx="6181725" cy="22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292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2510" y="775855"/>
            <a:ext cx="11333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HfW precursive" panose="00000500000000000000" pitchFamily="2" charset="0"/>
              </a:rPr>
              <a:t>Can you identify the missing number? </a:t>
            </a:r>
            <a:endParaRPr lang="en-GB" sz="3200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5551" y="2344449"/>
            <a:ext cx="7179685" cy="286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852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1166"/>
          <a:stretch/>
        </p:blipFill>
        <p:spPr>
          <a:xfrm>
            <a:off x="361950" y="605271"/>
            <a:ext cx="4113068" cy="590636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8764" y="205161"/>
            <a:ext cx="11333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HfW precursive" panose="00000500000000000000" pitchFamily="2" charset="0"/>
              </a:rPr>
              <a:t>Now use this information to help you complete the main activity.</a:t>
            </a:r>
            <a:endParaRPr lang="en-GB" sz="2000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5273" y="605271"/>
            <a:ext cx="4627418" cy="609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613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178</Words>
  <Application>Microsoft Office PowerPoint</Application>
  <PresentationFormat>Widescreen</PresentationFormat>
  <Paragraphs>22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HfW precursive</vt:lpstr>
      <vt:lpstr>HfW precursive semibold</vt:lpstr>
      <vt:lpstr>Office Theme</vt:lpstr>
      <vt:lpstr>Maths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</dc:title>
  <dc:creator>Puttick, Lauren</dc:creator>
  <cp:lastModifiedBy>Puttick, Lauren</cp:lastModifiedBy>
  <cp:revision>10</cp:revision>
  <dcterms:created xsi:type="dcterms:W3CDTF">2021-01-11T14:00:50Z</dcterms:created>
  <dcterms:modified xsi:type="dcterms:W3CDTF">2021-01-11T19:36:50Z</dcterms:modified>
</cp:coreProperties>
</file>