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D3863-C5E7-403A-AAB3-AE829577E179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F327B-8727-45BF-9C05-7552BD43E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27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8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5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3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68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1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88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2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2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2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65D5-CDFA-4D93-AF82-39FCAA0D0BF5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A4DC-A3C5-4F39-98AC-C028E259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2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oorwayonline.org.uk/activities/cashing-in/cashing-in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programmes/p017kzt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4312" y="1214438"/>
            <a:ext cx="9144000" cy="2387600"/>
          </a:xfrm>
        </p:spPr>
        <p:txBody>
          <a:bodyPr/>
          <a:lstStyle/>
          <a:p>
            <a:r>
              <a:rPr lang="en-GB" dirty="0" smtClean="0">
                <a:latin typeface="HfW precursive" panose="00000500000000000000" pitchFamily="2" charset="0"/>
              </a:rPr>
              <a:t>Maths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864" y="4168966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HfW precursive" panose="00000500000000000000" pitchFamily="2" charset="0"/>
              </a:rPr>
              <a:t>WB 25.1.21 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0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2701" y="2330321"/>
            <a:ext cx="5456199" cy="1223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latin typeface="HfW precursive" panose="00000500000000000000" pitchFamily="2" charset="0"/>
              </a:rPr>
              <a:t/>
            </a:r>
            <a:br>
              <a:rPr lang="en-GB" sz="6000" dirty="0">
                <a:latin typeface="HfW precursive" panose="00000500000000000000" pitchFamily="2" charset="0"/>
              </a:rPr>
            </a:br>
            <a:r>
              <a:rPr lang="en-GB" sz="6000" dirty="0" smtClean="0">
                <a:latin typeface="HfW precursive" panose="00000500000000000000" pitchFamily="2" charset="0"/>
              </a:rPr>
              <a:t>Thursday  </a:t>
            </a:r>
            <a:endParaRPr lang="en-GB" sz="60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2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4" t="9558" r="7347" b="8721"/>
          <a:stretch/>
        </p:blipFill>
        <p:spPr>
          <a:xfrm>
            <a:off x="300445" y="2886891"/>
            <a:ext cx="4506686" cy="2434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998" t="9079" r="8207" b="10971"/>
          <a:stretch/>
        </p:blipFill>
        <p:spPr>
          <a:xfrm>
            <a:off x="6622868" y="2886891"/>
            <a:ext cx="4976949" cy="26382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233" y="284258"/>
            <a:ext cx="11895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HfW precursive" panose="00000500000000000000" pitchFamily="2" charset="0"/>
              </a:rPr>
              <a:t>Starter –  Lets recap our money knowledge using Cashing in, children will make an amount using the correct coins? Follow the instruction below. </a:t>
            </a:r>
          </a:p>
          <a:p>
            <a:endParaRPr lang="en-GB" sz="2400" dirty="0" smtClean="0">
              <a:latin typeface="HfW precursive" panose="00000500000000000000" pitchFamily="2" charset="0"/>
            </a:endParaRPr>
          </a:p>
          <a:p>
            <a:r>
              <a:rPr lang="en-GB" sz="2400" dirty="0" smtClean="0">
                <a:latin typeface="HfW precursive" panose="00000500000000000000" pitchFamily="2" charset="0"/>
                <a:hlinkClick r:id="rId4"/>
              </a:rPr>
              <a:t>https</a:t>
            </a:r>
            <a:r>
              <a:rPr lang="en-GB" sz="2400" dirty="0">
                <a:latin typeface="HfW precursive" panose="00000500000000000000" pitchFamily="2" charset="0"/>
                <a:hlinkClick r:id="rId4"/>
              </a:rPr>
              <a:t>://</a:t>
            </a:r>
            <a:r>
              <a:rPr lang="en-GB" sz="2400" dirty="0" smtClean="0">
                <a:latin typeface="HfW precursive" panose="00000500000000000000" pitchFamily="2" charset="0"/>
                <a:hlinkClick r:id="rId4"/>
              </a:rPr>
              <a:t>www.doorwayonline.org.uk/activities/cashing-in/cashing-in.html</a:t>
            </a:r>
            <a:r>
              <a:rPr lang="en-GB" sz="2400" dirty="0" smtClean="0">
                <a:latin typeface="HfW precursive" panose="00000500000000000000" pitchFamily="2" charset="0"/>
              </a:rPr>
              <a:t>  </a:t>
            </a:r>
            <a:endParaRPr lang="en-GB" sz="2400" dirty="0">
              <a:latin typeface="HfW pre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6469" y="5525173"/>
            <a:ext cx="232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HfW precursive" panose="00000500000000000000" pitchFamily="2" charset="0"/>
              </a:rPr>
              <a:t>Click Enter </a:t>
            </a:r>
            <a:endParaRPr lang="en-GB" sz="2400" dirty="0">
              <a:latin typeface="HfW precursive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5807" y="5571339"/>
            <a:ext cx="4314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HfW precursive" panose="00000500000000000000" pitchFamily="2" charset="0"/>
              </a:rPr>
              <a:t>Make sure you are on coins up 10p &amp; press start  </a:t>
            </a:r>
            <a:endParaRPr lang="en-GB" sz="24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3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" y="561703"/>
            <a:ext cx="101759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HfW precursive" panose="00000500000000000000" pitchFamily="2" charset="0"/>
              </a:rPr>
              <a:t>Main Input </a:t>
            </a:r>
          </a:p>
          <a:p>
            <a:endParaRPr lang="en-GB" sz="2000" dirty="0">
              <a:latin typeface="HfW precursive" panose="00000500000000000000" pitchFamily="2" charset="0"/>
            </a:endParaRPr>
          </a:p>
          <a:p>
            <a:r>
              <a:rPr lang="en-GB" sz="3200" dirty="0" smtClean="0">
                <a:latin typeface="HfW precursive" panose="00000500000000000000" pitchFamily="2" charset="0"/>
              </a:rPr>
              <a:t>Today we are going to be learning how to half  different numbers. </a:t>
            </a:r>
          </a:p>
          <a:p>
            <a:r>
              <a:rPr lang="en-GB" sz="3200" dirty="0" smtClean="0">
                <a:latin typeface="HfW precursive" panose="00000500000000000000" pitchFamily="2" charset="0"/>
              </a:rPr>
              <a:t>When we half a number we share the number equally between two.</a:t>
            </a:r>
          </a:p>
          <a:p>
            <a:endParaRPr lang="en-GB" sz="3200" dirty="0">
              <a:latin typeface="HfW precursive" panose="00000500000000000000" pitchFamily="2" charset="0"/>
            </a:endParaRPr>
          </a:p>
          <a:p>
            <a:r>
              <a:rPr lang="en-GB" sz="3200" dirty="0" smtClean="0">
                <a:latin typeface="HfW precursive" panose="00000500000000000000" pitchFamily="2" charset="0"/>
              </a:rPr>
              <a:t>Watch the clip about halving number </a:t>
            </a:r>
          </a:p>
          <a:p>
            <a:r>
              <a:rPr lang="en-GB" sz="3200" dirty="0">
                <a:latin typeface="HfW precursive" panose="00000500000000000000" pitchFamily="2" charset="0"/>
                <a:hlinkClick r:id="rId2"/>
              </a:rPr>
              <a:t>https://</a:t>
            </a:r>
            <a:r>
              <a:rPr lang="en-GB" sz="3200" dirty="0" smtClean="0">
                <a:latin typeface="HfW precursive" panose="00000500000000000000" pitchFamily="2" charset="0"/>
                <a:hlinkClick r:id="rId2"/>
              </a:rPr>
              <a:t>www.bbc.co.uk/programmes/p017kztf</a:t>
            </a:r>
            <a:r>
              <a:rPr lang="en-GB" sz="3200" dirty="0" smtClean="0">
                <a:latin typeface="HfW precursive" panose="00000500000000000000" pitchFamily="2" charset="0"/>
              </a:rPr>
              <a:t>  </a:t>
            </a:r>
            <a:endParaRPr lang="en-GB" sz="32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3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2114" y="3513909"/>
            <a:ext cx="363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HfW precursive" panose="00000500000000000000" pitchFamily="2" charset="0"/>
              </a:rPr>
              <a:t>Half of 2 = ?</a:t>
            </a:r>
            <a:endParaRPr lang="en-GB" sz="3600" dirty="0">
              <a:latin typeface="HfW pre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43" y="273639"/>
            <a:ext cx="8388905" cy="64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0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2114" y="3513909"/>
            <a:ext cx="363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HfW precursive" panose="00000500000000000000" pitchFamily="2" charset="0"/>
              </a:rPr>
              <a:t>Half of 4 = ?</a:t>
            </a:r>
            <a:endParaRPr lang="en-GB" sz="3600" dirty="0">
              <a:latin typeface="HfW pre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23" y="450668"/>
            <a:ext cx="8083867" cy="615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9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8722" y="3522480"/>
            <a:ext cx="363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HfW precursive" panose="00000500000000000000" pitchFamily="2" charset="0"/>
              </a:rPr>
              <a:t>Half of 6 = ?</a:t>
            </a:r>
            <a:endParaRPr lang="en-GB" sz="3600" dirty="0">
              <a:latin typeface="HfW pre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07" y="278402"/>
            <a:ext cx="8427915" cy="64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79" y="334190"/>
            <a:ext cx="8478718" cy="6523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8722" y="3522480"/>
            <a:ext cx="363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HfW precursive" panose="00000500000000000000" pitchFamily="2" charset="0"/>
              </a:rPr>
              <a:t>Half of 8 = ?</a:t>
            </a:r>
            <a:endParaRPr lang="en-GB" sz="36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9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93" y="193903"/>
            <a:ext cx="8655776" cy="6557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193" y="193903"/>
            <a:ext cx="3004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HfW precursive" panose="00000500000000000000" pitchFamily="2" charset="0"/>
              </a:rPr>
              <a:t>Main Activity </a:t>
            </a:r>
            <a:endParaRPr lang="en-GB" sz="32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9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104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HfW precursive</vt:lpstr>
      <vt:lpstr>Office Theme</vt:lpstr>
      <vt:lpstr>Maths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Puttick, Lauren</dc:creator>
  <cp:lastModifiedBy>Puttick, Lauren</cp:lastModifiedBy>
  <cp:revision>68</cp:revision>
  <dcterms:created xsi:type="dcterms:W3CDTF">2021-01-11T14:00:50Z</dcterms:created>
  <dcterms:modified xsi:type="dcterms:W3CDTF">2021-01-17T17:18:45Z</dcterms:modified>
</cp:coreProperties>
</file>