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7" r:id="rId4"/>
    <p:sldId id="259" r:id="rId5"/>
    <p:sldId id="261" r:id="rId6"/>
    <p:sldId id="262" r:id="rId7"/>
    <p:sldId id="263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6647E-0858-4185-AC62-4C0EDEAE1879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439C84-07B2-4DC5-9309-7D0C818D824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9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4+4=8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439C84-07B2-4DC5-9309-7D0C818D8246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39143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5885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056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1213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0306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42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0038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919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8135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97453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243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25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2921B-8D64-46F4-84D2-3CFE41515C03}" type="datetimeFigureOut">
              <a:rPr lang="en-GB" smtClean="0"/>
              <a:t>25/01/2021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BE495-A0BC-4B8F-8508-FE2B27E760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1449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OEbRDtCAFd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Thursday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>
                <a:latin typeface="HfW precursive" panose="00000500000000000000" pitchFamily="2" charset="0"/>
              </a:rPr>
              <a:t>WB 1.2.21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622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4557" y="293543"/>
            <a:ext cx="9210243" cy="60298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59" y="156911"/>
            <a:ext cx="11007041" cy="666841"/>
          </a:xfrm>
        </p:spPr>
        <p:txBody>
          <a:bodyPr>
            <a:noAutofit/>
          </a:bodyPr>
          <a:lstStyle/>
          <a:p>
            <a:r>
              <a:rPr lang="en-GB" sz="2800" dirty="0" smtClean="0">
                <a:latin typeface="HfW precursive" panose="00000500000000000000" pitchFamily="2" charset="0"/>
              </a:rPr>
              <a:t>White Rose Challenge -</a:t>
            </a:r>
            <a:endParaRPr lang="en-GB" sz="2800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2466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018" y="1253112"/>
            <a:ext cx="10515600" cy="798657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Starter- Lets recap our Shapes by singing our favourite Shape song </a:t>
            </a:r>
            <a:br>
              <a:rPr lang="en-GB" dirty="0" smtClean="0">
                <a:latin typeface="HfW precursive" panose="00000500000000000000" pitchFamily="2" charset="0"/>
              </a:rPr>
            </a:br>
            <a:r>
              <a:rPr lang="en-GB" dirty="0" smtClean="0">
                <a:latin typeface="HfW precursive" panose="00000500000000000000" pitchFamily="2" charset="0"/>
              </a:rPr>
              <a:t/>
            </a:r>
            <a:br>
              <a:rPr lang="en-GB" dirty="0" smtClean="0">
                <a:latin typeface="HfW precursive" panose="00000500000000000000" pitchFamily="2" charset="0"/>
              </a:rPr>
            </a:br>
            <a:r>
              <a:rPr lang="en-GB" dirty="0">
                <a:latin typeface="HfW precursive" panose="00000500000000000000" pitchFamily="2" charset="0"/>
              </a:rPr>
              <a:t/>
            </a:r>
            <a:br>
              <a:rPr lang="en-GB" dirty="0">
                <a:latin typeface="HfW precursive" panose="00000500000000000000" pitchFamily="2" charset="0"/>
              </a:rPr>
            </a:br>
            <a:r>
              <a:rPr lang="en-GB" dirty="0" smtClean="0">
                <a:latin typeface="HfW precursive" panose="00000500000000000000" pitchFamily="2" charset="0"/>
              </a:rPr>
              <a:t>  </a:t>
            </a:r>
            <a:endParaRPr lang="en-GB" dirty="0">
              <a:latin typeface="HfW precursive" panose="00000500000000000000" pitchFamily="2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5185" y="2051771"/>
            <a:ext cx="6581775" cy="4638675"/>
          </a:xfrm>
          <a:prstGeom prst="rect">
            <a:avLst/>
          </a:prstGeom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7835142" y="4037687"/>
            <a:ext cx="3885804" cy="6668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2800" dirty="0" smtClean="0">
                <a:latin typeface="HfW precursive" panose="00000500000000000000" pitchFamily="2" charset="0"/>
              </a:rPr>
              <a:t>Can you describe one of the shapes and let somebody guess which shape your describing?</a:t>
            </a:r>
            <a:endParaRPr lang="en-GB" sz="2800" dirty="0">
              <a:latin typeface="HfW precursive" panose="00000500000000000000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123007" y="1497772"/>
            <a:ext cx="6317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  <a:hlinkClick r:id="rId3"/>
              </a:rPr>
              <a:t>https://www.youtube.com/watch?v=OEbRDtCAFdU</a:t>
            </a:r>
            <a:r>
              <a:rPr lang="en-GB" dirty="0" smtClean="0">
                <a:latin typeface="HfW precursive" panose="00000500000000000000" pitchFamily="2" charset="0"/>
              </a:rPr>
              <a:t> </a:t>
            </a:r>
            <a:endParaRPr lang="en-GB" dirty="0">
              <a:latin typeface="HfW precursive" panose="000005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057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0421" y="146446"/>
            <a:ext cx="18277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Input-</a:t>
            </a:r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3259" y="515778"/>
            <a:ext cx="9920399" cy="5788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7911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421" y="146446"/>
            <a:ext cx="18277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Input-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4332" y="331112"/>
            <a:ext cx="9727574" cy="590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94545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0421" y="146446"/>
            <a:ext cx="18277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Input-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8182" y="146445"/>
            <a:ext cx="9648488" cy="5672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9860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50421" y="146446"/>
            <a:ext cx="182776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 smtClean="0">
                <a:latin typeface="HfW precursive" panose="00000500000000000000" pitchFamily="2" charset="0"/>
              </a:rPr>
              <a:t>Main Input-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9601" y="331112"/>
            <a:ext cx="8696775" cy="5806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8786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6015" y="182480"/>
            <a:ext cx="1069449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 smtClean="0">
                <a:latin typeface="HfW precursive" panose="00000500000000000000" pitchFamily="2" charset="0"/>
              </a:rPr>
              <a:t>Main Activity –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34146" y="182480"/>
            <a:ext cx="8839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Look at the 3 pictures. </a:t>
            </a:r>
          </a:p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Which picture do you think is the heaviest ? </a:t>
            </a:r>
          </a:p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Can you order the </a:t>
            </a:r>
            <a:r>
              <a:rPr lang="en-GB" sz="2400" dirty="0">
                <a:latin typeface="HfW precursive" panose="00000500000000000000" pitchFamily="2" charset="0"/>
              </a:rPr>
              <a:t>p</a:t>
            </a:r>
            <a:r>
              <a:rPr lang="en-GB" sz="2400" dirty="0" smtClean="0">
                <a:latin typeface="HfW precursive" panose="00000500000000000000" pitchFamily="2" charset="0"/>
              </a:rPr>
              <a:t>ictures from heaviest to lightest? 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-96982" y="6098371"/>
            <a:ext cx="12482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HfW precursive" panose="00000500000000000000" pitchFamily="2" charset="0"/>
              </a:rPr>
              <a:t>Complete the same activity with the pictures labelled ‘Items to sort – Maths’. </a:t>
            </a:r>
            <a:endParaRPr lang="en-GB" sz="2400" dirty="0">
              <a:latin typeface="HfW precursive" panose="00000500000000000000" pitchFamily="2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686" y="1529629"/>
            <a:ext cx="5972805" cy="416459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23302" y="2467841"/>
            <a:ext cx="5741582" cy="1882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9127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90</Words>
  <Application>Microsoft Office PowerPoint</Application>
  <PresentationFormat>Widescreen</PresentationFormat>
  <Paragraphs>17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HfW precursive</vt:lpstr>
      <vt:lpstr>Office Theme</vt:lpstr>
      <vt:lpstr>Thursday </vt:lpstr>
      <vt:lpstr>White Rose Challenge -</vt:lpstr>
      <vt:lpstr>Starter- Lets recap our Shapes by singing our favourite Shape song      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Puttick, Lauren</dc:creator>
  <cp:lastModifiedBy>Puttick, Lauren</cp:lastModifiedBy>
  <cp:revision>25</cp:revision>
  <dcterms:created xsi:type="dcterms:W3CDTF">2021-01-25T13:32:32Z</dcterms:created>
  <dcterms:modified xsi:type="dcterms:W3CDTF">2021-01-25T15:54:58Z</dcterms:modified>
</cp:coreProperties>
</file>