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914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578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58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264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76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909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73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88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162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9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AEEBE-58BD-4E98-8D7F-F3E18D8BE8FC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C573D-78AC-4F30-884E-32465D62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399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-cARYvdtB4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0215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PowerPoint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WB 22.2.21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767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951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Activity 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8195" y="676143"/>
            <a:ext cx="108421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Complete the Building </a:t>
            </a:r>
            <a:r>
              <a:rPr lang="en-GB" sz="2800" dirty="0">
                <a:latin typeface="HfW precursive" panose="00000500000000000000" pitchFamily="2" charset="0"/>
              </a:rPr>
              <a:t>B</a:t>
            </a:r>
            <a:r>
              <a:rPr lang="en-GB" sz="2800" dirty="0" smtClean="0">
                <a:latin typeface="HfW precursive" panose="00000500000000000000" pitchFamily="2" charset="0"/>
              </a:rPr>
              <a:t>ricks Addition Worksheet.</a:t>
            </a:r>
          </a:p>
          <a:p>
            <a:r>
              <a:rPr lang="en-GB" sz="2800" dirty="0">
                <a:latin typeface="HfW precursive" panose="00000500000000000000" pitchFamily="2" charset="0"/>
              </a:rPr>
              <a:t>C</a:t>
            </a:r>
            <a:r>
              <a:rPr lang="en-GB" sz="2800" dirty="0" smtClean="0">
                <a:latin typeface="HfW precursive" panose="00000500000000000000" pitchFamily="2" charset="0"/>
              </a:rPr>
              <a:t>an you write the number sentence next to the blocks.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725" y="2483576"/>
            <a:ext cx="4248150" cy="1028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37447">
            <a:off x="7790363" y="1669438"/>
            <a:ext cx="3600450" cy="4762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28725" y="3758300"/>
            <a:ext cx="6008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1      +      4      =</a:t>
            </a:r>
            <a:endParaRPr lang="en-GB" sz="32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217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8578"/>
          <a:stretch/>
        </p:blipFill>
        <p:spPr>
          <a:xfrm>
            <a:off x="1508896" y="1867989"/>
            <a:ext cx="8797698" cy="32901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31028" y="759993"/>
            <a:ext cx="54602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Thursday </a:t>
            </a:r>
            <a:endParaRPr lang="en-GB" sz="66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134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40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White rose starter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2763" y="369331"/>
            <a:ext cx="9143727" cy="6087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96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HfW precursive" panose="00000500000000000000" pitchFamily="2" charset="0"/>
              </a:rPr>
              <a:t>S</a:t>
            </a:r>
            <a:r>
              <a:rPr lang="en-GB" dirty="0" smtClean="0">
                <a:latin typeface="HfW precursive" panose="00000500000000000000" pitchFamily="2" charset="0"/>
              </a:rPr>
              <a:t>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17159" y="2568732"/>
            <a:ext cx="82152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HfW precursive" panose="00000500000000000000" pitchFamily="2" charset="0"/>
                <a:hlinkClick r:id="rId2"/>
              </a:rPr>
              <a:t>https://www.youtube.com/watch?v=O-cARYvdtB4</a:t>
            </a:r>
            <a:r>
              <a:rPr lang="en-GB" sz="2400" dirty="0" smtClean="0">
                <a:latin typeface="HfW precursive" panose="00000500000000000000" pitchFamily="2" charset="0"/>
              </a:rPr>
              <a:t>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6775" y="1115089"/>
            <a:ext cx="98560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rgbClr val="000000"/>
                </a:solidFill>
                <a:latin typeface="HfW cursive" panose="00000500000000000000" pitchFamily="2" charset="0"/>
              </a:rPr>
              <a:t>Let's recap counting in 2's 5's and 10's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905213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62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 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6225" y="184666"/>
            <a:ext cx="7549924" cy="651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630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024" y="169136"/>
            <a:ext cx="8151495" cy="654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079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629" y="170225"/>
            <a:ext cx="7469233" cy="653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437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2149" y="110898"/>
            <a:ext cx="7743553" cy="6724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202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748" y="0"/>
            <a:ext cx="7625851" cy="666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604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46</Words>
  <Application>Microsoft Office PowerPoint</Application>
  <PresentationFormat>Widescreen</PresentationFormat>
  <Paragraphs>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HfW cursive</vt:lpstr>
      <vt:lpstr>HfW precursive</vt:lpstr>
      <vt:lpstr>Office Theme</vt:lpstr>
      <vt:lpstr>Maths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PowerPoint</dc:title>
  <dc:creator>Puttick, Lauren</dc:creator>
  <cp:lastModifiedBy>Puttick, Lauren</cp:lastModifiedBy>
  <cp:revision>4</cp:revision>
  <dcterms:created xsi:type="dcterms:W3CDTF">2021-02-15T14:23:02Z</dcterms:created>
  <dcterms:modified xsi:type="dcterms:W3CDTF">2021-02-15T14:43:13Z</dcterms:modified>
</cp:coreProperties>
</file>