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9" r:id="rId3"/>
    <p:sldId id="260" r:id="rId4"/>
    <p:sldId id="262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2" r:id="rId15"/>
    <p:sldId id="271" r:id="rId16"/>
    <p:sldId id="27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6D3863-C5E7-403A-AAB3-AE829577E179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0F327B-8727-45BF-9C05-7552BD43E6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276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Look at the picture and answer the questions on the screen.</a:t>
            </a:r>
            <a:r>
              <a:rPr lang="en-GB" baseline="0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0F327B-8727-45BF-9C05-7552BD43E69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164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Use the number bonds to 10</a:t>
            </a:r>
            <a:r>
              <a:rPr lang="en-GB" baseline="0" dirty="0" smtClean="0"/>
              <a:t> rainbow to help you fill in the blank rainbow worksheet.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0F327B-8727-45BF-9C05-7552BD43E697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0493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586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758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53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684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819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883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929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022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665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43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727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7420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4312" y="1214438"/>
            <a:ext cx="9144000" cy="2387600"/>
          </a:xfrm>
        </p:spPr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Maths 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8864" y="4168966"/>
            <a:ext cx="9144000" cy="1655762"/>
          </a:xfrm>
        </p:spPr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WB 18.1.21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401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91261" y="335213"/>
            <a:ext cx="813690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solidFill>
                  <a:srgbClr val="0070C0"/>
                </a:solidFill>
                <a:latin typeface="SassoonPrimaryInfant" pitchFamily="2" charset="0"/>
              </a:rPr>
              <a:t>5 + 5</a:t>
            </a:r>
          </a:p>
          <a:p>
            <a:pPr algn="ctr"/>
            <a:r>
              <a:rPr lang="en-GB" sz="6600" dirty="0" smtClean="0">
                <a:solidFill>
                  <a:srgbClr val="0070C0"/>
                </a:solidFill>
                <a:latin typeface="SassoonPrimaryInfant" pitchFamily="2" charset="0"/>
              </a:rPr>
              <a:t>Come alive!</a:t>
            </a:r>
          </a:p>
        </p:txBody>
      </p:sp>
      <p:pic>
        <p:nvPicPr>
          <p:cNvPr id="3" name="Picture 2" descr="http://i.istockimg.com/file_thumbview_approve/11386038/2/stock-illustration-11386038-happy-children-friends-celebrating-birthday-party-cartoon-illustrat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1292" y="2458871"/>
            <a:ext cx="5276841" cy="3152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5316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43661" y="235496"/>
            <a:ext cx="813690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solidFill>
                  <a:srgbClr val="0070C0"/>
                </a:solidFill>
                <a:latin typeface="SassoonPrimaryInfant" pitchFamily="2" charset="0"/>
              </a:rPr>
              <a:t>6 + 4</a:t>
            </a:r>
          </a:p>
          <a:p>
            <a:pPr algn="ctr"/>
            <a:r>
              <a:rPr lang="en-GB" sz="6600" dirty="0" smtClean="0">
                <a:solidFill>
                  <a:srgbClr val="0070C0"/>
                </a:solidFill>
                <a:latin typeface="SassoonPrimaryInfant" pitchFamily="2" charset="0"/>
              </a:rPr>
              <a:t>Knock on the door</a:t>
            </a:r>
          </a:p>
        </p:txBody>
      </p:sp>
      <p:pic>
        <p:nvPicPr>
          <p:cNvPr id="3" name="Picture 2" descr="http://www.andreadams.com/assets/watermark%20files/do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1211" y="2359154"/>
            <a:ext cx="4333875" cy="3780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1398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92185" y="166223"/>
            <a:ext cx="813690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solidFill>
                  <a:srgbClr val="0070C0"/>
                </a:solidFill>
                <a:latin typeface="SassoonPrimaryInfant" pitchFamily="2" charset="0"/>
              </a:rPr>
              <a:t>7 + 3</a:t>
            </a:r>
          </a:p>
          <a:p>
            <a:pPr algn="ctr"/>
            <a:r>
              <a:rPr lang="en-GB" sz="6600" dirty="0" smtClean="0">
                <a:solidFill>
                  <a:srgbClr val="0070C0"/>
                </a:solidFill>
                <a:latin typeface="SassoonPrimaryInfant" pitchFamily="2" charset="0"/>
              </a:rPr>
              <a:t>Hot cup of tea</a:t>
            </a:r>
          </a:p>
        </p:txBody>
      </p:sp>
      <p:pic>
        <p:nvPicPr>
          <p:cNvPr id="3" name="Picture 4" descr="http://kataaulia.com/wp-content/uploads/2013/05/hot-tea-carto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094" y="2410029"/>
            <a:ext cx="2366673" cy="400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49219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16974" y="152368"/>
            <a:ext cx="813690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solidFill>
                  <a:srgbClr val="0070C0"/>
                </a:solidFill>
                <a:latin typeface="SassoonPrimaryInfant" pitchFamily="2" charset="0"/>
              </a:rPr>
              <a:t>8 + 2</a:t>
            </a:r>
          </a:p>
          <a:p>
            <a:pPr algn="ctr"/>
            <a:r>
              <a:rPr lang="en-GB" sz="6600" dirty="0" smtClean="0">
                <a:solidFill>
                  <a:srgbClr val="0070C0"/>
                </a:solidFill>
                <a:latin typeface="SassoonPrimaryInfant" pitchFamily="2" charset="0"/>
              </a:rPr>
              <a:t>Feeling blue</a:t>
            </a:r>
          </a:p>
        </p:txBody>
      </p:sp>
      <p:pic>
        <p:nvPicPr>
          <p:cNvPr id="3" name="Picture 2" descr="http://www.idioms4you.com/img/angif-feeling-blu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5846" y="2456135"/>
            <a:ext cx="3399159" cy="3797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21042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6346" y="250873"/>
            <a:ext cx="813690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solidFill>
                  <a:srgbClr val="0070C0"/>
                </a:solidFill>
                <a:latin typeface="SassoonPrimaryInfant" pitchFamily="2" charset="0"/>
              </a:rPr>
              <a:t>9 + 1</a:t>
            </a:r>
          </a:p>
          <a:p>
            <a:pPr algn="ctr"/>
            <a:r>
              <a:rPr lang="en-GB" sz="6600" dirty="0" smtClean="0">
                <a:solidFill>
                  <a:srgbClr val="0070C0"/>
                </a:solidFill>
                <a:latin typeface="SassoonPrimaryInfant" pitchFamily="2" charset="0"/>
              </a:rPr>
              <a:t>Nearly done!</a:t>
            </a:r>
          </a:p>
        </p:txBody>
      </p:sp>
      <p:pic>
        <p:nvPicPr>
          <p:cNvPr id="3" name="Picture 2" descr="http://www.schooljotter.com/imagefolders/brassington/SunCarto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7193" y="2769409"/>
            <a:ext cx="4015209" cy="3587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68363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6679" y="307504"/>
            <a:ext cx="813690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solidFill>
                  <a:srgbClr val="0070C0"/>
                </a:solidFill>
                <a:latin typeface="SassoonPrimaryInfant" pitchFamily="2" charset="0"/>
              </a:rPr>
              <a:t>10 + 0 </a:t>
            </a:r>
          </a:p>
          <a:p>
            <a:pPr algn="ctr"/>
            <a:r>
              <a:rPr lang="en-GB" sz="6600" dirty="0" smtClean="0">
                <a:solidFill>
                  <a:srgbClr val="0070C0"/>
                </a:solidFill>
                <a:latin typeface="SassoonPrimaryInfant" pitchFamily="2" charset="0"/>
              </a:rPr>
              <a:t>Are superheroes! </a:t>
            </a:r>
          </a:p>
        </p:txBody>
      </p:sp>
      <p:pic>
        <p:nvPicPr>
          <p:cNvPr id="3" name="Picture 2" descr="http://www.jasonnazar.com/wp-content/uploads/2008/09/team-justice-leagu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2573" y="2569708"/>
            <a:ext cx="5306789" cy="3980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8179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7874" y="192230"/>
            <a:ext cx="6985289" cy="472314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83698" y="5392579"/>
            <a:ext cx="105553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dirty="0" smtClean="0">
                <a:latin typeface="HfW precursive semibold" panose="00000500000000000000" pitchFamily="2" charset="0"/>
              </a:rPr>
              <a:t>Use the number bonds rainbow to help you fill in the Rainbow Bonds worksheet </a:t>
            </a:r>
            <a:endParaRPr lang="en-GB" sz="3200" dirty="0" smtClean="0">
              <a:latin typeface="HfW precursive semibol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205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563110" y="1990291"/>
            <a:ext cx="5456199" cy="12239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dirty="0">
                <a:latin typeface="HfW precursive" panose="00000500000000000000" pitchFamily="2" charset="0"/>
              </a:rPr>
              <a:t/>
            </a:r>
            <a:br>
              <a:rPr lang="en-GB" sz="6000" dirty="0">
                <a:latin typeface="HfW precursive" panose="00000500000000000000" pitchFamily="2" charset="0"/>
              </a:rPr>
            </a:br>
            <a:r>
              <a:rPr lang="en-GB" sz="6000" dirty="0" smtClean="0">
                <a:latin typeface="HfW precursive" panose="00000500000000000000" pitchFamily="2" charset="0"/>
              </a:rPr>
              <a:t>Thursday  </a:t>
            </a:r>
            <a:endParaRPr lang="en-GB" sz="60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024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7335" y="100143"/>
            <a:ext cx="301396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400" dirty="0" smtClean="0">
                <a:latin typeface="HfW precursive semibold" panose="00000500000000000000" pitchFamily="2" charset="0"/>
              </a:rPr>
              <a:t>Starter –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1302" y="306098"/>
            <a:ext cx="8233514" cy="6053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20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7335" y="100143"/>
            <a:ext cx="41633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400" dirty="0" smtClean="0">
                <a:latin typeface="HfW precursive semibold" panose="00000500000000000000" pitchFamily="2" charset="0"/>
              </a:rPr>
              <a:t>Main Input</a:t>
            </a:r>
            <a:r>
              <a:rPr lang="en-GB" sz="4400" dirty="0" smtClean="0">
                <a:latin typeface="HfW precursive semibold" panose="00000500000000000000" pitchFamily="2" charset="0"/>
              </a:rPr>
              <a:t> </a:t>
            </a:r>
            <a:r>
              <a:rPr lang="en-GB" sz="4400" dirty="0" smtClean="0">
                <a:latin typeface="HfW precursive semibold" panose="00000500000000000000" pitchFamily="2" charset="0"/>
              </a:rPr>
              <a:t>– </a:t>
            </a:r>
          </a:p>
        </p:txBody>
      </p:sp>
      <p:sp>
        <p:nvSpPr>
          <p:cNvPr id="3" name="Rectangle 2"/>
          <p:cNvSpPr/>
          <p:nvPr/>
        </p:nvSpPr>
        <p:spPr>
          <a:xfrm>
            <a:off x="362026" y="2635525"/>
            <a:ext cx="1163171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400" dirty="0" smtClean="0">
                <a:latin typeface="HfW precursive semibold" panose="00000500000000000000" pitchFamily="2" charset="0"/>
              </a:rPr>
              <a:t>Work through the number bond rhymes </a:t>
            </a:r>
            <a:endParaRPr lang="en-GB" sz="4400" dirty="0" smtClean="0">
              <a:latin typeface="HfW precursive semibol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582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1878" y="1072239"/>
            <a:ext cx="813690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solidFill>
                  <a:srgbClr val="0070C0"/>
                </a:solidFill>
                <a:latin typeface="SassoonPrimaryInfant" pitchFamily="2" charset="0"/>
              </a:rPr>
              <a:t>0 + 10</a:t>
            </a:r>
          </a:p>
          <a:p>
            <a:pPr algn="ctr"/>
            <a:r>
              <a:rPr lang="en-GB" sz="6600" dirty="0" smtClean="0">
                <a:solidFill>
                  <a:srgbClr val="0070C0"/>
                </a:solidFill>
                <a:latin typeface="SassoonPrimaryInfant" pitchFamily="2" charset="0"/>
              </a:rPr>
              <a:t>Big </a:t>
            </a:r>
            <a:r>
              <a:rPr lang="en-GB" sz="6600" dirty="0">
                <a:solidFill>
                  <a:srgbClr val="0070C0"/>
                </a:solidFill>
                <a:latin typeface="SassoonPrimaryInfant" pitchFamily="2" charset="0"/>
              </a:rPr>
              <a:t>s</a:t>
            </a:r>
            <a:r>
              <a:rPr lang="en-GB" sz="6600" dirty="0" smtClean="0">
                <a:solidFill>
                  <a:srgbClr val="0070C0"/>
                </a:solidFill>
                <a:latin typeface="SassoonPrimaryInfant" pitchFamily="2" charset="0"/>
              </a:rPr>
              <a:t>trong men</a:t>
            </a:r>
          </a:p>
        </p:txBody>
      </p:sp>
      <p:pic>
        <p:nvPicPr>
          <p:cNvPr id="3" name="Picture 2" descr="http://us.123rf.com/400wm/400/400/cthoman/cthoman1110/cthoman111001472/10808957-a-cartoon-strong-man-lifting-a-heavy-weigh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1831" y="3195897"/>
            <a:ext cx="3496998" cy="3278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9122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52716" y="458692"/>
            <a:ext cx="813690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solidFill>
                  <a:srgbClr val="0070C0"/>
                </a:solidFill>
                <a:latin typeface="SassoonPrimaryInfant" pitchFamily="2" charset="0"/>
              </a:rPr>
              <a:t>1 + 9</a:t>
            </a:r>
          </a:p>
          <a:p>
            <a:pPr algn="ctr"/>
            <a:r>
              <a:rPr lang="en-GB" sz="6600" dirty="0" smtClean="0">
                <a:solidFill>
                  <a:srgbClr val="0070C0"/>
                </a:solidFill>
                <a:latin typeface="SassoonPrimaryInfant" pitchFamily="2" charset="0"/>
              </a:rPr>
              <a:t>Feeling fine</a:t>
            </a:r>
          </a:p>
        </p:txBody>
      </p:sp>
      <p:pic>
        <p:nvPicPr>
          <p:cNvPr id="3" name="Picture 2" descr="http://vector-magz.com/wp-content/uploads/2013/09/cartoon-thumbs-u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9105" y="2861218"/>
            <a:ext cx="2524125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0848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0425" y="264728"/>
            <a:ext cx="813690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solidFill>
                  <a:srgbClr val="0070C0"/>
                </a:solidFill>
                <a:latin typeface="SassoonPrimaryInfant" pitchFamily="2" charset="0"/>
              </a:rPr>
              <a:t>2 + 8</a:t>
            </a:r>
          </a:p>
          <a:p>
            <a:pPr algn="ctr"/>
            <a:r>
              <a:rPr lang="en-GB" sz="6600" dirty="0" smtClean="0">
                <a:solidFill>
                  <a:srgbClr val="0070C0"/>
                </a:solidFill>
                <a:latin typeface="SassoonPrimaryInfant" pitchFamily="2" charset="0"/>
              </a:rPr>
              <a:t>Open the gate</a:t>
            </a:r>
          </a:p>
        </p:txBody>
      </p:sp>
      <p:pic>
        <p:nvPicPr>
          <p:cNvPr id="3" name="Picture 2" descr="http://image.shutterstock.com/display_pic_with_logo/483673/96845026/stock-photo-cartoon-gate-968450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2843" y="2388386"/>
            <a:ext cx="4286250" cy="3648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0370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05116" y="212313"/>
            <a:ext cx="813690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solidFill>
                  <a:srgbClr val="0070C0"/>
                </a:solidFill>
                <a:latin typeface="SassoonPrimaryInfant" pitchFamily="2" charset="0"/>
              </a:rPr>
              <a:t>3 + 7</a:t>
            </a:r>
          </a:p>
          <a:p>
            <a:pPr algn="ctr"/>
            <a:r>
              <a:rPr lang="en-GB" sz="6600" dirty="0" smtClean="0">
                <a:solidFill>
                  <a:srgbClr val="0070C0"/>
                </a:solidFill>
                <a:latin typeface="SassoonPrimaryInfant" pitchFamily="2" charset="0"/>
              </a:rPr>
              <a:t>Point to heaven</a:t>
            </a:r>
          </a:p>
        </p:txBody>
      </p:sp>
      <p:pic>
        <p:nvPicPr>
          <p:cNvPr id="3" name="Picture 2" descr="http://thumbs.dreamstime.com/x/man-pointing-up-98926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3443" y="2335971"/>
            <a:ext cx="2000250" cy="3500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1152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58901" y="293649"/>
            <a:ext cx="813690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solidFill>
                  <a:srgbClr val="0070C0"/>
                </a:solidFill>
                <a:latin typeface="SassoonPrimaryInfant" pitchFamily="2" charset="0"/>
              </a:rPr>
              <a:t>4 + 6</a:t>
            </a:r>
          </a:p>
          <a:p>
            <a:pPr algn="ctr"/>
            <a:r>
              <a:rPr lang="en-GB" sz="6600" dirty="0" smtClean="0">
                <a:solidFill>
                  <a:srgbClr val="0070C0"/>
                </a:solidFill>
                <a:latin typeface="SassoonPrimaryInfant" pitchFamily="2" charset="0"/>
              </a:rPr>
              <a:t>Pick up sticks</a:t>
            </a:r>
          </a:p>
        </p:txBody>
      </p:sp>
      <p:pic>
        <p:nvPicPr>
          <p:cNvPr id="3" name="Picture 2" descr="http://www.confectionaffection.net/ekmps/shops/canet/images/6-liquorice-root-sticks-3949-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3488" y="2417307"/>
            <a:ext cx="387667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4132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125</Words>
  <Application>Microsoft Office PowerPoint</Application>
  <PresentationFormat>Widescreen</PresentationFormat>
  <Paragraphs>33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HfW precursive</vt:lpstr>
      <vt:lpstr>HfW precursive semibold</vt:lpstr>
      <vt:lpstr>SassoonPrimaryInfant</vt:lpstr>
      <vt:lpstr>Office Theme</vt:lpstr>
      <vt:lpstr>Maths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</dc:title>
  <dc:creator>Puttick, Lauren</dc:creator>
  <cp:lastModifiedBy>Puttick, Lauren</cp:lastModifiedBy>
  <cp:revision>30</cp:revision>
  <dcterms:created xsi:type="dcterms:W3CDTF">2021-01-11T14:00:50Z</dcterms:created>
  <dcterms:modified xsi:type="dcterms:W3CDTF">2021-01-11T21:17:37Z</dcterms:modified>
</cp:coreProperties>
</file>