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D3863-C5E7-403A-AAB3-AE829577E179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F327B-8727-45BF-9C05-7552BD43E6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7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8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5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3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8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1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88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2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02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66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4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pmarks.co.uk/symmetry/symmetry-sorti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312" y="1214438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864" y="4168966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25.1.21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0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380529" y="1768618"/>
            <a:ext cx="5456199" cy="1223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>
                <a:latin typeface="HfW precursive" panose="00000500000000000000" pitchFamily="2" charset="0"/>
              </a:rPr>
              <a:t/>
            </a:r>
            <a:br>
              <a:rPr lang="en-GB" sz="6000" dirty="0">
                <a:latin typeface="HfW precursive" panose="00000500000000000000" pitchFamily="2" charset="0"/>
              </a:rPr>
            </a:br>
            <a:r>
              <a:rPr lang="en-GB" sz="6000" dirty="0" smtClean="0">
                <a:latin typeface="HfW precursive" panose="00000500000000000000" pitchFamily="2" charset="0"/>
              </a:rPr>
              <a:t>Tuesday  </a:t>
            </a:r>
            <a:endParaRPr lang="en-GB" sz="6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2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9324" r="7834"/>
          <a:stretch/>
        </p:blipFill>
        <p:spPr>
          <a:xfrm>
            <a:off x="969819" y="3337004"/>
            <a:ext cx="4225636" cy="28677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7928" y="360218"/>
            <a:ext cx="105848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Starter- Today you will complete some symmetry sorting – remember the picture can only be symmetrical if it is exactly the same on both sides. </a:t>
            </a:r>
          </a:p>
          <a:p>
            <a:r>
              <a:rPr lang="en-GB" sz="2400" dirty="0">
                <a:latin typeface="HfW precursive" panose="00000500000000000000" pitchFamily="2" charset="0"/>
                <a:hlinkClick r:id="rId3"/>
              </a:rPr>
              <a:t>https://</a:t>
            </a:r>
            <a:r>
              <a:rPr lang="en-GB" sz="2400" dirty="0" smtClean="0">
                <a:latin typeface="HfW precursive" panose="00000500000000000000" pitchFamily="2" charset="0"/>
                <a:hlinkClick r:id="rId3"/>
              </a:rPr>
              <a:t>www.topmarks.co.uk/symmetry/symmetry-sorting</a:t>
            </a:r>
            <a:r>
              <a:rPr lang="en-GB" sz="2400" dirty="0" smtClean="0">
                <a:latin typeface="HfW precursive" panose="00000500000000000000" pitchFamily="2" charset="0"/>
              </a:rPr>
              <a:t>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199" y="2978727"/>
            <a:ext cx="42949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Complete the </a:t>
            </a:r>
            <a:r>
              <a:rPr lang="en-GB" sz="2400" i="1" dirty="0" smtClean="0">
                <a:latin typeface="HfW precursive" panose="00000500000000000000" pitchFamily="2" charset="0"/>
              </a:rPr>
              <a:t>pictures </a:t>
            </a:r>
            <a:r>
              <a:rPr lang="en-GB" sz="2400" dirty="0" smtClean="0">
                <a:latin typeface="HfW precursive" panose="00000500000000000000" pitchFamily="2" charset="0"/>
              </a:rPr>
              <a:t>section only – look at the picture and decide whether the picture is symmetrical or not and click on the correct heading. 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861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1054" y="346364"/>
            <a:ext cx="11222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Today we are continuing to double </a:t>
            </a:r>
            <a:r>
              <a:rPr lang="en-GB" sz="2400" dirty="0" smtClean="0">
                <a:latin typeface="HfW precursive" panose="00000500000000000000" pitchFamily="2" charset="0"/>
              </a:rPr>
              <a:t>numbers</a:t>
            </a:r>
            <a:r>
              <a:rPr lang="en-GB" sz="2400" dirty="0" smtClean="0">
                <a:latin typeface="HfW precursive" panose="00000500000000000000" pitchFamily="2" charset="0"/>
              </a:rPr>
              <a:t>.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83" y="808029"/>
            <a:ext cx="6635387" cy="59517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81051" y="1920240"/>
            <a:ext cx="1685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1 + 1 = 2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2400" y="2325188"/>
            <a:ext cx="365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I have done the first one for you, can you use the numicon to help you complete the rest? 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744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624" y="203563"/>
            <a:ext cx="7379969" cy="653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399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8457" y="757646"/>
            <a:ext cx="1013677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Now use the information you have learnt throughout the PowerPoint to help you match the correct statement with the picture.</a:t>
            </a:r>
          </a:p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I have done some for you!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61" y="2778782"/>
            <a:ext cx="1823943" cy="19375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0036" y="2778781"/>
            <a:ext cx="1765592" cy="19375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1361" y="4921556"/>
            <a:ext cx="2638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3 + 3 = 6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4258" y="2883284"/>
            <a:ext cx="1881867" cy="1940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81933" y="2895339"/>
            <a:ext cx="1792325" cy="191615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513726" y="5003048"/>
            <a:ext cx="2638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HfW precursive" panose="00000500000000000000" pitchFamily="2" charset="0"/>
              </a:rPr>
              <a:t>5</a:t>
            </a:r>
            <a:r>
              <a:rPr lang="en-GB" sz="3200" dirty="0" smtClean="0">
                <a:latin typeface="HfW precursive" panose="00000500000000000000" pitchFamily="2" charset="0"/>
              </a:rPr>
              <a:t> + 5 = 10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1337" y="5826034"/>
            <a:ext cx="101367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Cut the statements and the pictures out and place them in front of you – can you match them correctly? </a:t>
            </a:r>
            <a:endParaRPr lang="en-GB" sz="2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240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151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Puttick, Lauren</dc:creator>
  <cp:lastModifiedBy>Puttick, Lauren</cp:lastModifiedBy>
  <cp:revision>54</cp:revision>
  <dcterms:created xsi:type="dcterms:W3CDTF">2021-01-11T14:00:50Z</dcterms:created>
  <dcterms:modified xsi:type="dcterms:W3CDTF">2021-01-17T14:58:28Z</dcterms:modified>
</cp:coreProperties>
</file>