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9" r:id="rId4"/>
    <p:sldId id="260" r:id="rId5"/>
    <p:sldId id="261" r:id="rId6"/>
    <p:sldId id="263" r:id="rId7"/>
    <p:sldId id="264" r:id="rId8"/>
    <p:sldId id="265" r:id="rId9"/>
    <p:sldId id="266" r:id="rId10"/>
    <p:sldId id="262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56949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0403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787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8975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014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22461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8389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639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7434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99609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246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029FA-2A21-44B1-8F1A-FF4995A361A2}" type="datetimeFigureOut">
              <a:rPr lang="en-GB" smtClean="0"/>
              <a:t>15/02/2021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0F1170-FEDC-42FE-A392-D2321643DCA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129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bbc.co.uk/teach/supermovers/early-five-times-table/zfh6d6f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60215"/>
            <a:ext cx="9144000" cy="2387600"/>
          </a:xfrm>
        </p:spPr>
        <p:txBody>
          <a:bodyPr/>
          <a:lstStyle/>
          <a:p>
            <a:r>
              <a:rPr lang="en-GB" dirty="0" smtClean="0">
                <a:latin typeface="HfW precursive" panose="00000500000000000000" pitchFamily="2" charset="0"/>
              </a:rPr>
              <a:t>Maths PowerPoint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latin typeface="HfW precursive" panose="00000500000000000000" pitchFamily="2" charset="0"/>
              </a:rPr>
              <a:t>WB 22.2.21</a:t>
            </a:r>
            <a:endParaRPr lang="en-GB" sz="40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5742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1440" y="169817"/>
            <a:ext cx="18533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Main Activity </a:t>
            </a:r>
            <a:endParaRPr lang="en-GB" dirty="0">
              <a:latin typeface="HfW precursive" panose="000005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8194" y="610136"/>
            <a:ext cx="1078992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HfW precursive" panose="00000500000000000000" pitchFamily="2" charset="0"/>
              </a:rPr>
              <a:t>Can you use the part whole diagram and resources from around the house to answer these addition number sentences? </a:t>
            </a:r>
          </a:p>
          <a:p>
            <a:endParaRPr lang="en-GB" sz="2800" dirty="0" smtClean="0">
              <a:latin typeface="HfW precursive" panose="00000500000000000000" pitchFamily="2" charset="0"/>
            </a:endParaRPr>
          </a:p>
          <a:p>
            <a:r>
              <a:rPr lang="en-GB" sz="3600" dirty="0" smtClean="0">
                <a:latin typeface="HfW precursive" panose="00000500000000000000" pitchFamily="2" charset="0"/>
              </a:rPr>
              <a:t>3 + 2 = </a:t>
            </a:r>
          </a:p>
          <a:p>
            <a:r>
              <a:rPr lang="en-GB" sz="3600" dirty="0" smtClean="0">
                <a:latin typeface="HfW precursive" panose="00000500000000000000" pitchFamily="2" charset="0"/>
              </a:rPr>
              <a:t>4 + 3 =</a:t>
            </a:r>
          </a:p>
          <a:p>
            <a:r>
              <a:rPr lang="en-GB" sz="3600" dirty="0" smtClean="0">
                <a:latin typeface="HfW precursive" panose="00000500000000000000" pitchFamily="2" charset="0"/>
              </a:rPr>
              <a:t>5 + 2 = </a:t>
            </a:r>
          </a:p>
          <a:p>
            <a:r>
              <a:rPr lang="en-GB" sz="3600" dirty="0" smtClean="0">
                <a:latin typeface="HfW precursive" panose="00000500000000000000" pitchFamily="2" charset="0"/>
              </a:rPr>
              <a:t>6 + 3 = </a:t>
            </a:r>
          </a:p>
          <a:p>
            <a:r>
              <a:rPr lang="en-GB" sz="3600" dirty="0" smtClean="0">
                <a:latin typeface="HfW precursive" panose="00000500000000000000" pitchFamily="2" charset="0"/>
              </a:rPr>
              <a:t>5 + 4 = </a:t>
            </a:r>
          </a:p>
          <a:p>
            <a:r>
              <a:rPr lang="en-GB" sz="3600" dirty="0" smtClean="0">
                <a:latin typeface="HfW precursive" panose="00000500000000000000" pitchFamily="2" charset="0"/>
              </a:rPr>
              <a:t>5 + 5 = </a:t>
            </a:r>
          </a:p>
          <a:p>
            <a:r>
              <a:rPr lang="en-GB" sz="3600" dirty="0" smtClean="0">
                <a:latin typeface="HfW precursive" panose="00000500000000000000" pitchFamily="2" charset="0"/>
              </a:rPr>
              <a:t>7 + 2 =</a:t>
            </a:r>
          </a:p>
          <a:p>
            <a:r>
              <a:rPr lang="en-GB" sz="3600" dirty="0" smtClean="0">
                <a:latin typeface="HfW precursive" panose="00000500000000000000" pitchFamily="2" charset="0"/>
              </a:rPr>
              <a:t>9 +2 =  </a:t>
            </a:r>
            <a:endParaRPr lang="en-GB" sz="3600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7760" y="1650421"/>
            <a:ext cx="4514286" cy="45238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953897" y="2821577"/>
            <a:ext cx="22381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 smtClean="0">
                <a:latin typeface="HfW precursive" panose="00000500000000000000" pitchFamily="2" charset="0"/>
              </a:rPr>
              <a:t>E.g. </a:t>
            </a:r>
          </a:p>
          <a:p>
            <a:r>
              <a:rPr lang="en-GB" sz="3600" dirty="0" smtClean="0">
                <a:latin typeface="HfW precursive" panose="00000500000000000000" pitchFamily="2" charset="0"/>
              </a:rPr>
              <a:t>3 + 1 = 4</a:t>
            </a:r>
            <a:endParaRPr lang="en-GB" sz="3600" dirty="0">
              <a:latin typeface="HfW precursive" panose="000005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0781" y="3506587"/>
            <a:ext cx="405738" cy="4057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6036" y="3330113"/>
            <a:ext cx="405738" cy="405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4118" y="5200331"/>
            <a:ext cx="405738" cy="40573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8380" y="4835040"/>
            <a:ext cx="405738" cy="4057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7672" y="4632171"/>
            <a:ext cx="405738" cy="40573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744" y="2415839"/>
            <a:ext cx="405738" cy="40573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946" y="3912325"/>
            <a:ext cx="405738" cy="40573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40285" y="4211461"/>
            <a:ext cx="405738" cy="40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53817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28578"/>
          <a:stretch/>
        </p:blipFill>
        <p:spPr>
          <a:xfrm>
            <a:off x="1508896" y="1867989"/>
            <a:ext cx="8797698" cy="329014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062548" y="759993"/>
            <a:ext cx="343553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600" dirty="0" smtClean="0">
                <a:latin typeface="HfW precursive" panose="00000500000000000000" pitchFamily="2" charset="0"/>
              </a:rPr>
              <a:t>Tuesday </a:t>
            </a:r>
            <a:endParaRPr lang="en-GB" sz="66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19870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24080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White rose starter 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136" y="369332"/>
            <a:ext cx="9097464" cy="557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7297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10967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latin typeface="HfW precursive" panose="00000500000000000000" pitchFamily="2" charset="0"/>
              </a:rPr>
              <a:t>S</a:t>
            </a:r>
            <a:r>
              <a:rPr lang="en-GB" dirty="0" smtClean="0">
                <a:latin typeface="HfW precursive" panose="00000500000000000000" pitchFamily="2" charset="0"/>
              </a:rPr>
              <a:t>tarter </a:t>
            </a:r>
            <a:endParaRPr lang="en-GB" dirty="0">
              <a:latin typeface="HfW precursive" panose="00000500000000000000" pitchFamily="2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0939912"/>
              </p:ext>
            </p:extLst>
          </p:nvPr>
        </p:nvGraphicFramePr>
        <p:xfrm>
          <a:off x="407126" y="597331"/>
          <a:ext cx="8749937" cy="746760"/>
        </p:xfrm>
        <a:graphic>
          <a:graphicData uri="http://schemas.openxmlformats.org/drawingml/2006/table">
            <a:tbl>
              <a:tblPr/>
              <a:tblGrid>
                <a:gridCol w="8749937">
                  <a:extLst>
                    <a:ext uri="{9D8B030D-6E8A-4147-A177-3AD203B41FA5}">
                      <a16:colId xmlns:a16="http://schemas.microsoft.com/office/drawing/2014/main" val="283428060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GB" sz="4300" dirty="0">
                          <a:solidFill>
                            <a:srgbClr val="000000"/>
                          </a:solidFill>
                          <a:effectLst/>
                          <a:latin typeface="HfW cursive" panose="00000500000000000000" pitchFamily="2" charset="0"/>
                        </a:rPr>
                        <a:t>Lets practise our 5 times tables</a:t>
                      </a:r>
                      <a:endParaRPr lang="en-GB" dirty="0">
                        <a:effectLst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54432748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096775" y="3947049"/>
            <a:ext cx="97533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 smtClean="0">
                <a:latin typeface="HfW precursive" panose="00000500000000000000" pitchFamily="2" charset="0"/>
              </a:rPr>
              <a:t>Can you count in steps of </a:t>
            </a:r>
            <a:r>
              <a:rPr lang="en-GB" sz="4000" dirty="0" smtClean="0">
                <a:latin typeface="HfW precursive" panose="00000500000000000000" pitchFamily="2" charset="0"/>
              </a:rPr>
              <a:t>five</a:t>
            </a:r>
            <a:r>
              <a:rPr lang="en-GB" sz="4000" dirty="0" smtClean="0">
                <a:latin typeface="HfW precursive" panose="00000500000000000000" pitchFamily="2" charset="0"/>
              </a:rPr>
              <a:t> </a:t>
            </a:r>
            <a:r>
              <a:rPr lang="en-GB" sz="4000" dirty="0" smtClean="0">
                <a:latin typeface="HfW precursive" panose="00000500000000000000" pitchFamily="2" charset="0"/>
              </a:rPr>
              <a:t>? </a:t>
            </a:r>
            <a:endParaRPr lang="en-GB" sz="4000" dirty="0">
              <a:latin typeface="HfW precursive" panose="000005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07125" y="1676073"/>
            <a:ext cx="966433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  <a:hlinkClick r:id="rId2"/>
              </a:rPr>
              <a:t>https://www.bbc.co.uk/teach/supermovers/early-five-times-table/zfh6d6f</a:t>
            </a:r>
            <a:r>
              <a:rPr lang="en-GB" dirty="0" smtClean="0">
                <a:latin typeface="HfW precursive" panose="00000500000000000000" pitchFamily="2" charset="0"/>
              </a:rPr>
              <a:t> </a:t>
            </a:r>
            <a:endParaRPr lang="en-GB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5024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817" y="156755"/>
            <a:ext cx="14670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latin typeface="HfW precursive" panose="00000500000000000000" pitchFamily="2" charset="0"/>
              </a:rPr>
              <a:t>Main Input</a:t>
            </a:r>
            <a:endParaRPr lang="en-GB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5690" y="341421"/>
            <a:ext cx="8944137" cy="592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94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81" y="487543"/>
            <a:ext cx="5687650" cy="586037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3657" y="1005840"/>
            <a:ext cx="3592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Can you add the two parts together to find the whole? </a:t>
            </a:r>
            <a:endParaRPr lang="en-GB" sz="28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934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543" y="300445"/>
            <a:ext cx="5505994" cy="62654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033657" y="1005840"/>
            <a:ext cx="3592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Can you add the two parts together to find the whole? </a:t>
            </a:r>
            <a:endParaRPr lang="en-GB" sz="2800" dirty="0">
              <a:latin typeface="HfW precursive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84572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3657" y="1005840"/>
            <a:ext cx="3592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Can you add the two parts together to find the whole? </a:t>
            </a:r>
            <a:endParaRPr lang="en-GB" sz="28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9917" y="384673"/>
            <a:ext cx="5078186" cy="6174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5395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33657" y="1005840"/>
            <a:ext cx="359228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 smtClean="0">
                <a:latin typeface="HfW precursive" panose="00000500000000000000" pitchFamily="2" charset="0"/>
              </a:rPr>
              <a:t>Can you add the two parts together to find the whole? </a:t>
            </a:r>
            <a:endParaRPr lang="en-GB" sz="2800" dirty="0">
              <a:latin typeface="HfW precursive" panose="000005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2245" y="416514"/>
            <a:ext cx="5726566" cy="5961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7477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137</Words>
  <Application>Microsoft Office PowerPoint</Application>
  <PresentationFormat>Widescreen</PresentationFormat>
  <Paragraphs>26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HfW cursive</vt:lpstr>
      <vt:lpstr>HfW precursive</vt:lpstr>
      <vt:lpstr>Office Theme</vt:lpstr>
      <vt:lpstr>Maths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OneIT Services and Solutions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Maths PowerPoint</dc:title>
  <dc:creator>Puttick, Lauren</dc:creator>
  <cp:lastModifiedBy>Puttick, Lauren</cp:lastModifiedBy>
  <cp:revision>4</cp:revision>
  <dcterms:created xsi:type="dcterms:W3CDTF">2021-02-15T13:35:41Z</dcterms:created>
  <dcterms:modified xsi:type="dcterms:W3CDTF">2021-02-15T13:48:04Z</dcterms:modified>
</cp:coreProperties>
</file>