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9" r:id="rId3"/>
    <p:sldId id="260" r:id="rId4"/>
    <p:sldId id="263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3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6D3863-C5E7-403A-AAB3-AE829577E179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0F327B-8727-45BF-9C05-7552BD43E6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276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Look at the picture and answer the questions on the screen.</a:t>
            </a:r>
            <a:r>
              <a:rPr lang="en-GB" baseline="0" dirty="0" smtClean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0F327B-8727-45BF-9C05-7552BD43E69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1642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Can you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0F327B-8727-45BF-9C05-7552BD43E697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6157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Children will use the numicon to work out the answers e.g. use the 10</a:t>
            </a:r>
            <a:r>
              <a:rPr lang="en-GB" baseline="0" dirty="0" smtClean="0"/>
              <a:t> plate on the bottom and place a 9 plate on top which plate is missing place a 1 plate to create 10. children would write 9 + 1 = 10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0F327B-8727-45BF-9C05-7552BD43E697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0977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7586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758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533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684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819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6883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929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6022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5665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143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2727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7420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vbWuiYn-Uk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4312" y="1214438"/>
            <a:ext cx="9144000" cy="2387600"/>
          </a:xfrm>
        </p:spPr>
        <p:txBody>
          <a:bodyPr/>
          <a:lstStyle/>
          <a:p>
            <a:r>
              <a:rPr lang="en-GB" dirty="0" smtClean="0">
                <a:latin typeface="HfW precursive" panose="00000500000000000000" pitchFamily="2" charset="0"/>
              </a:rPr>
              <a:t>Maths </a:t>
            </a:r>
            <a:endParaRPr lang="en-GB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8864" y="4168966"/>
            <a:ext cx="9144000" cy="1655762"/>
          </a:xfrm>
        </p:spPr>
        <p:txBody>
          <a:bodyPr/>
          <a:lstStyle/>
          <a:p>
            <a:r>
              <a:rPr lang="en-GB" dirty="0" smtClean="0">
                <a:latin typeface="HfW precursive" panose="00000500000000000000" pitchFamily="2" charset="0"/>
              </a:rPr>
              <a:t>WB 18.1.21 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5401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214274" y="2655310"/>
            <a:ext cx="4153871" cy="12239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dirty="0" smtClean="0">
                <a:latin typeface="HfW precursive" panose="00000500000000000000" pitchFamily="2" charset="0"/>
              </a:rPr>
              <a:t>Tuesday  </a:t>
            </a:r>
            <a:endParaRPr lang="en-GB" sz="60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024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7335" y="100143"/>
            <a:ext cx="301396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400" dirty="0" smtClean="0">
                <a:latin typeface="HfW precursive semibold" panose="00000500000000000000" pitchFamily="2" charset="0"/>
              </a:rPr>
              <a:t>Starter –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98643" y="484863"/>
            <a:ext cx="8306666" cy="6193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20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9200" y="243477"/>
            <a:ext cx="27286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smtClean="0">
                <a:latin typeface="HfW precursive" panose="00000500000000000000" pitchFamily="2" charset="0"/>
              </a:rPr>
              <a:t>Main input</a:t>
            </a:r>
            <a:r>
              <a:rPr lang="en-GB" sz="2800" dirty="0" smtClean="0">
                <a:latin typeface="HfW precursive" panose="00000500000000000000" pitchFamily="2" charset="0"/>
              </a:rPr>
              <a:t> </a:t>
            </a:r>
            <a:r>
              <a:rPr lang="en-GB" sz="2800" dirty="0" smtClean="0">
                <a:latin typeface="HfW precursive" panose="00000500000000000000" pitchFamily="2" charset="0"/>
              </a:rPr>
              <a:t>– </a:t>
            </a:r>
          </a:p>
        </p:txBody>
      </p:sp>
      <p:sp>
        <p:nvSpPr>
          <p:cNvPr id="5" name="Rectangle 4"/>
          <p:cNvSpPr/>
          <p:nvPr/>
        </p:nvSpPr>
        <p:spPr>
          <a:xfrm>
            <a:off x="2661881" y="243477"/>
            <a:ext cx="78121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 smtClean="0">
                <a:latin typeface="HfW precursive" panose="00000500000000000000" pitchFamily="2" charset="0"/>
              </a:rPr>
              <a:t>Play the number bonds to 10 song</a:t>
            </a:r>
            <a:endParaRPr lang="en-GB" sz="2800" dirty="0" smtClean="0">
              <a:latin typeface="HfW precursive" panose="000005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38004" y="1276989"/>
            <a:ext cx="96113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HfW precursive" panose="00000500000000000000" pitchFamily="2" charset="0"/>
                <a:hlinkClick r:id="rId2"/>
              </a:rPr>
              <a:t>https://</a:t>
            </a:r>
            <a:r>
              <a:rPr lang="en-GB" sz="2800" dirty="0" smtClean="0">
                <a:latin typeface="HfW precursive" panose="00000500000000000000" pitchFamily="2" charset="0"/>
                <a:hlinkClick r:id="rId2"/>
              </a:rPr>
              <a:t>www.youtube.com/watch?v=OvbWuiYn-Uk</a:t>
            </a:r>
            <a:r>
              <a:rPr lang="en-GB" sz="2800" dirty="0" smtClean="0">
                <a:latin typeface="HfW precursive" panose="00000500000000000000" pitchFamily="2" charset="0"/>
              </a:rPr>
              <a:t> </a:t>
            </a:r>
            <a:endParaRPr lang="en-GB" sz="28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880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7931" y="361753"/>
            <a:ext cx="8040831" cy="642812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340187" y="6179166"/>
            <a:ext cx="564399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dirty="0" smtClean="0">
                <a:latin typeface="HfW precursive" panose="00000500000000000000" pitchFamily="2" charset="0"/>
              </a:rPr>
              <a:t>Can you identify the missing number? </a:t>
            </a:r>
            <a:endParaRPr lang="en-GB" sz="2000" dirty="0" smtClean="0">
              <a:latin typeface="HfW precursive" panose="000005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30436" y="1454727"/>
            <a:ext cx="457200" cy="58505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3832512" y="2493818"/>
            <a:ext cx="457200" cy="58505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4655127" y="4710545"/>
            <a:ext cx="457200" cy="58505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9254836" y="361753"/>
            <a:ext cx="457200" cy="58505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9303327" y="2493818"/>
            <a:ext cx="457200" cy="58505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10058400" y="3662103"/>
            <a:ext cx="457200" cy="58505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69782" y="4862945"/>
            <a:ext cx="457200" cy="58505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5514108" y="3594411"/>
            <a:ext cx="457200" cy="58505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327315" y="300145"/>
            <a:ext cx="227214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 smtClean="0">
                <a:latin typeface="HfW precursive" panose="00000500000000000000" pitchFamily="2" charset="0"/>
              </a:rPr>
              <a:t>Use the song on the previous slide to hel</a:t>
            </a:r>
            <a:r>
              <a:rPr lang="en-GB" sz="2800" dirty="0" smtClean="0">
                <a:latin typeface="HfW precursive" panose="00000500000000000000" pitchFamily="2" charset="0"/>
              </a:rPr>
              <a:t>p you fill in the missing numbers</a:t>
            </a:r>
            <a:endParaRPr lang="en-GB" sz="2800" dirty="0" smtClean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598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67917" y="714531"/>
            <a:ext cx="781215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 smtClean="0">
                <a:latin typeface="HfW precursive" panose="00000500000000000000" pitchFamily="2" charset="0"/>
              </a:rPr>
              <a:t>Without cheating can you write down your number bonds to 10 </a:t>
            </a:r>
          </a:p>
          <a:p>
            <a:pPr algn="ctr"/>
            <a:endParaRPr lang="en-GB" sz="2800" dirty="0">
              <a:latin typeface="HfW precursive" panose="00000500000000000000" pitchFamily="2" charset="0"/>
            </a:endParaRPr>
          </a:p>
          <a:p>
            <a:pPr algn="ctr"/>
            <a:r>
              <a:rPr lang="en-GB" sz="2800" dirty="0" smtClean="0">
                <a:latin typeface="HfW precursive" panose="00000500000000000000" pitchFamily="2" charset="0"/>
              </a:rPr>
              <a:t>Use the Numicon you cut out last week or cut out the numicon worksheet to help you work out the answers.  </a:t>
            </a:r>
            <a:endParaRPr lang="en-GB" sz="2800" dirty="0" smtClean="0">
              <a:latin typeface="HfW precursive" panose="000005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3132" y="3774064"/>
            <a:ext cx="5214504" cy="1841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193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137</Words>
  <Application>Microsoft Office PowerPoint</Application>
  <PresentationFormat>Widescreen</PresentationFormat>
  <Paragraphs>18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HfW precursive</vt:lpstr>
      <vt:lpstr>HfW precursive semibold</vt:lpstr>
      <vt:lpstr>Office Theme</vt:lpstr>
      <vt:lpstr>Maths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Maths</dc:title>
  <dc:creator>Puttick, Lauren</dc:creator>
  <cp:lastModifiedBy>Puttick, Lauren</cp:lastModifiedBy>
  <cp:revision>19</cp:revision>
  <dcterms:created xsi:type="dcterms:W3CDTF">2021-01-11T14:00:50Z</dcterms:created>
  <dcterms:modified xsi:type="dcterms:W3CDTF">2021-01-11T20:29:23Z</dcterms:modified>
</cp:coreProperties>
</file>