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3" r:id="rId4"/>
    <p:sldId id="264" r:id="rId5"/>
    <p:sldId id="261" r:id="rId6"/>
    <p:sldId id="265" r:id="rId7"/>
    <p:sldId id="260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3863-C5E7-403A-AAB3-AE829577E17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F327B-8727-45BF-9C05-7552BD43E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5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3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1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2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2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ctgames.com/mobilePage/archeryDoubles/index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WPpkle9VHP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312" y="1214438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864" y="4168966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WB 25.1.21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182" y="393952"/>
            <a:ext cx="1013242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fW precursive" panose="00000500000000000000" pitchFamily="2" charset="0"/>
              </a:rPr>
              <a:t>Work through the doubling computer game - </a:t>
            </a:r>
          </a:p>
          <a:p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latin typeface="HfW precursive" panose="00000500000000000000" pitchFamily="2" charset="0"/>
                <a:hlinkClick r:id="rId2"/>
              </a:rPr>
              <a:t>https</a:t>
            </a:r>
            <a:r>
              <a:rPr lang="en-GB" sz="3200" dirty="0">
                <a:latin typeface="HfW precursive" panose="00000500000000000000" pitchFamily="2" charset="0"/>
                <a:hlinkClick r:id="rId2"/>
              </a:rPr>
              <a:t>://</a:t>
            </a:r>
            <a:r>
              <a:rPr lang="en-GB" sz="3200" dirty="0" smtClean="0">
                <a:latin typeface="HfW precursive" panose="00000500000000000000" pitchFamily="2" charset="0"/>
                <a:hlinkClick r:id="rId2"/>
              </a:rPr>
              <a:t>www.ictgames.com/mobilePage/archeryDoubles/index.html</a:t>
            </a:r>
            <a:r>
              <a:rPr lang="en-GB" sz="3200" dirty="0" smtClean="0">
                <a:latin typeface="HfW precursive" panose="00000500000000000000" pitchFamily="2" charset="0"/>
              </a:rPr>
              <a:t>  </a:t>
            </a:r>
            <a:endParaRPr lang="en-GB" sz="3200" dirty="0">
              <a:latin typeface="HfW precursive" panose="00000500000000000000" pitchFamily="2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966" t="18710" r="25634" b="14682"/>
          <a:stretch/>
        </p:blipFill>
        <p:spPr>
          <a:xfrm>
            <a:off x="2011679" y="2625634"/>
            <a:ext cx="5146766" cy="3824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8891" y="3958045"/>
            <a:ext cx="4532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Double 3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Count the apples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Click on the number 6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Press next </a:t>
            </a:r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31889" y="2330321"/>
            <a:ext cx="5456199" cy="1223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HfW precursive" panose="00000500000000000000" pitchFamily="2" charset="0"/>
              </a:rPr>
              <a:t/>
            </a:r>
            <a:br>
              <a:rPr lang="en-GB" sz="6000" dirty="0">
                <a:latin typeface="HfW precursive" panose="00000500000000000000" pitchFamily="2" charset="0"/>
              </a:rPr>
            </a:br>
            <a:r>
              <a:rPr lang="en-GB" sz="6000" dirty="0" smtClean="0">
                <a:latin typeface="HfW precursive" panose="00000500000000000000" pitchFamily="2" charset="0"/>
              </a:rPr>
              <a:t>Wednesday  </a:t>
            </a:r>
            <a:endParaRPr lang="en-GB" sz="6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2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18" y="1938997"/>
            <a:ext cx="2244939" cy="321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19" y="1930460"/>
            <a:ext cx="2269059" cy="3207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826" y="1917423"/>
            <a:ext cx="2235650" cy="316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9" y="1938997"/>
            <a:ext cx="2321711" cy="32817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33747" y="5679948"/>
            <a:ext cx="10515600" cy="78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HfW precursive" panose="00000500000000000000" pitchFamily="2" charset="0"/>
              </a:rPr>
              <a:t>Can you practise writing these numbers? 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8171" y="229839"/>
            <a:ext cx="10515600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HfW precursive" panose="00000500000000000000" pitchFamily="2" charset="0"/>
              </a:rPr>
              <a:t>Starter- </a:t>
            </a:r>
          </a:p>
          <a:p>
            <a:pPr marL="0" indent="0">
              <a:buNone/>
            </a:pPr>
            <a:r>
              <a:rPr lang="en-GB" sz="2400" dirty="0" smtClean="0">
                <a:latin typeface="HfW precursive" panose="00000500000000000000" pitchFamily="2" charset="0"/>
              </a:rPr>
              <a:t>Practise </a:t>
            </a:r>
            <a:r>
              <a:rPr lang="en-GB" sz="2400" dirty="0">
                <a:latin typeface="HfW precursive" panose="00000500000000000000" pitchFamily="2" charset="0"/>
              </a:rPr>
              <a:t>your number formation – write numbers </a:t>
            </a:r>
            <a:r>
              <a:rPr lang="en-GB" sz="2400" dirty="0" smtClean="0">
                <a:latin typeface="HfW precursive" panose="00000500000000000000" pitchFamily="2" charset="0"/>
              </a:rPr>
              <a:t>0-9 </a:t>
            </a:r>
            <a:r>
              <a:rPr lang="en-GB" sz="2400" dirty="0">
                <a:latin typeface="HfW precursive" panose="00000500000000000000" pitchFamily="2" charset="0"/>
              </a:rPr>
              <a:t>correctly. </a:t>
            </a:r>
            <a:endParaRPr lang="en-GB" sz="2400" dirty="0" smtClean="0">
              <a:latin typeface="HfW precursive" panose="00000500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HfW precursive" panose="00000500000000000000" pitchFamily="2" charset="0"/>
              </a:rPr>
              <a:t>Use </a:t>
            </a:r>
            <a:r>
              <a:rPr lang="en-GB" sz="2400" dirty="0">
                <a:latin typeface="HfW precursive" panose="00000500000000000000" pitchFamily="2" charset="0"/>
              </a:rPr>
              <a:t>our rhymes to support you.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60" y="1976267"/>
            <a:ext cx="2296650" cy="32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2" y="1863836"/>
            <a:ext cx="2234886" cy="3162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1" y="1863837"/>
            <a:ext cx="2237254" cy="3162363"/>
          </a:xfrm>
          <a:prstGeom prst="rect">
            <a:avLst/>
          </a:prstGeom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238171" y="229839"/>
            <a:ext cx="10515600" cy="10987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HfW precursive" panose="00000500000000000000" pitchFamily="2" charset="0"/>
              </a:rPr>
              <a:t>Remember if you can form your numbers 0 – 9 correctly you can write any number in the world – today we are only practising writing to 10. </a:t>
            </a:r>
            <a:endParaRPr lang="en-GB" sz="2400" dirty="0">
              <a:latin typeface="HfW precursive" panose="000005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33747" y="5679948"/>
            <a:ext cx="10515600" cy="78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HfW precursive" panose="00000500000000000000" pitchFamily="2" charset="0"/>
              </a:rPr>
              <a:t>Can you practise writing these numbers?  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85" y="1863836"/>
            <a:ext cx="2190935" cy="3100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957" y="1863836"/>
            <a:ext cx="2235561" cy="316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285" y="1863836"/>
            <a:ext cx="2150642" cy="30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21163"/>
            <a:ext cx="111529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Main Input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Read the book from beginning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 to end -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‘How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many legs’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  <a:hlinkClick r:id="rId2"/>
              </a:rPr>
              <a:t>https://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  <a:hlinkClick r:id="rId2"/>
              </a:rPr>
              <a:t>www.youtube.com/watch?v=WPpkle9VHPU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fW precursiv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fW precursiv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What did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yo</a:t>
            </a:r>
            <a:r>
              <a:rPr lang="en-GB" sz="2800" dirty="0" smtClean="0">
                <a:solidFill>
                  <a:prstClr val="black"/>
                </a:solidFill>
                <a:latin typeface="HfW precursive" panose="00000500000000000000" pitchFamily="2" charset="0"/>
              </a:rPr>
              <a:t>u think of the story?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Did you enjoy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fW precursive" panose="00000500000000000000" pitchFamily="2" charset="0"/>
                <a:ea typeface="+mn-ea"/>
                <a:cs typeface="+mn-cs"/>
              </a:rPr>
              <a:t> that it linked with our topic doubling?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 smtClean="0">
                <a:solidFill>
                  <a:prstClr val="black"/>
                </a:solidFill>
                <a:latin typeface="HfW precursive" panose="00000500000000000000" pitchFamily="2" charset="0"/>
              </a:rPr>
              <a:t>Choose</a:t>
            </a:r>
            <a:r>
              <a:rPr lang="en-GB" sz="2800" dirty="0" smtClean="0">
                <a:solidFill>
                  <a:prstClr val="black"/>
                </a:solidFill>
                <a:latin typeface="HfW precursive" panose="00000500000000000000" pitchFamily="2" charset="0"/>
              </a:rPr>
              <a:t> any page in the book – how many legs can you count on this page altogether?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fW precursive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84" t="19981" r="36690" b="18087"/>
          <a:stretch/>
        </p:blipFill>
        <p:spPr>
          <a:xfrm>
            <a:off x="6513220" y="4099362"/>
            <a:ext cx="4041568" cy="24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365760"/>
            <a:ext cx="108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Can you double this number use the apples to help you </a:t>
            </a:r>
            <a:r>
              <a:rPr lang="en-GB" dirty="0" smtClean="0"/>
              <a:t>-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442754"/>
            <a:ext cx="33440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latin typeface="HfW precursive" panose="00000500000000000000" pitchFamily="2" charset="0"/>
              </a:rPr>
              <a:t>2</a:t>
            </a:r>
            <a:endParaRPr lang="en-GB" sz="23900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777299" y="3402372"/>
            <a:ext cx="1464673" cy="141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241972" y="3402372"/>
            <a:ext cx="1464673" cy="1418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767502" y="1691140"/>
            <a:ext cx="1464673" cy="1418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333956" y="1691140"/>
            <a:ext cx="1464673" cy="14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365760"/>
            <a:ext cx="108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Can you double this number use the apples to help you </a:t>
            </a:r>
            <a:r>
              <a:rPr lang="en-GB" dirty="0" smtClean="0"/>
              <a:t>-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442754"/>
            <a:ext cx="33440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latin typeface="HfW precursive" panose="00000500000000000000" pitchFamily="2" charset="0"/>
              </a:rPr>
              <a:t>4</a:t>
            </a:r>
            <a:endParaRPr lang="en-GB" sz="239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746172" y="1679458"/>
            <a:ext cx="1464673" cy="141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777299" y="3402372"/>
            <a:ext cx="1464673" cy="1418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312626" y="3402373"/>
            <a:ext cx="1464673" cy="141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241972" y="3402372"/>
            <a:ext cx="1464673" cy="1418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746171" y="3402374"/>
            <a:ext cx="1464673" cy="1418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312626" y="1691139"/>
            <a:ext cx="1464673" cy="1418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767502" y="1691140"/>
            <a:ext cx="1464673" cy="1418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333956" y="1691140"/>
            <a:ext cx="1464673" cy="14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365760"/>
            <a:ext cx="108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Can you double this number use the apples to help you </a:t>
            </a:r>
            <a:r>
              <a:rPr lang="en-GB" dirty="0" smtClean="0"/>
              <a:t>-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442754"/>
            <a:ext cx="33440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latin typeface="HfW precursive" panose="00000500000000000000" pitchFamily="2" charset="0"/>
              </a:rPr>
              <a:t>6</a:t>
            </a:r>
            <a:endParaRPr lang="en-GB" sz="23900" dirty="0">
              <a:latin typeface="HfW precursive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754469" y="1735277"/>
            <a:ext cx="1045846" cy="1012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754469" y="2883635"/>
            <a:ext cx="1045846" cy="1012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5770378" y="2883635"/>
            <a:ext cx="1045846" cy="1012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845887" y="2883635"/>
            <a:ext cx="1045846" cy="1012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932690" y="2883635"/>
            <a:ext cx="1045846" cy="1012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049156" y="2883635"/>
            <a:ext cx="1045846" cy="1012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10095002" y="2883636"/>
            <a:ext cx="1045846" cy="1012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5756840" y="1768386"/>
            <a:ext cx="1045846" cy="1012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816224" y="1770382"/>
            <a:ext cx="1045846" cy="1012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891733" y="1770383"/>
            <a:ext cx="1045846" cy="1012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056096" y="1770384"/>
            <a:ext cx="1045846" cy="1012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10122896" y="1779271"/>
            <a:ext cx="1045846" cy="10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365760"/>
            <a:ext cx="108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Can you double this number use the apples to help you </a:t>
            </a:r>
            <a:r>
              <a:rPr lang="en-GB" dirty="0" smtClean="0"/>
              <a:t>-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442754"/>
            <a:ext cx="33440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latin typeface="HfW precursive" panose="00000500000000000000" pitchFamily="2" charset="0"/>
              </a:rPr>
              <a:t>8</a:t>
            </a:r>
            <a:endParaRPr lang="en-GB" sz="23900" dirty="0">
              <a:latin typeface="HfW precursive" panose="00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318399" y="3376487"/>
            <a:ext cx="951546" cy="92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5267758" y="3372769"/>
            <a:ext cx="951546" cy="921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243677" y="3374883"/>
            <a:ext cx="951546" cy="921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116502" y="3343315"/>
            <a:ext cx="951546" cy="921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8038569" y="3412983"/>
            <a:ext cx="951546" cy="921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8909023" y="3419513"/>
            <a:ext cx="951546" cy="921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802574" y="3406451"/>
            <a:ext cx="951546" cy="921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10691774" y="3406451"/>
            <a:ext cx="951546" cy="921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4311281" y="4327882"/>
            <a:ext cx="951546" cy="921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5234564" y="4327883"/>
            <a:ext cx="951546" cy="9214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6183355" y="4327883"/>
            <a:ext cx="951546" cy="921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091397" y="4327884"/>
            <a:ext cx="951546" cy="9214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7965144" y="4327884"/>
            <a:ext cx="951546" cy="9214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8879544" y="4327884"/>
            <a:ext cx="951546" cy="9214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9746933" y="4327884"/>
            <a:ext cx="951546" cy="921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b="10082"/>
          <a:stretch/>
        </p:blipFill>
        <p:spPr>
          <a:xfrm>
            <a:off x="10692969" y="4327885"/>
            <a:ext cx="951546" cy="9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194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HfW precursive</vt:lpstr>
      <vt:lpstr>Office Theme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Puttick, Lauren</dc:creator>
  <cp:lastModifiedBy>Puttick, Lauren</cp:lastModifiedBy>
  <cp:revision>61</cp:revision>
  <dcterms:created xsi:type="dcterms:W3CDTF">2021-01-11T14:00:50Z</dcterms:created>
  <dcterms:modified xsi:type="dcterms:W3CDTF">2021-01-17T15:26:44Z</dcterms:modified>
</cp:coreProperties>
</file>