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6647E-0858-4185-AC62-4C0EDEAE187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39C84-07B2-4DC5-9309-7D0C818D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2+5=7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39C84-07B2-4DC5-9309-7D0C818D824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914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88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56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1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0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3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19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13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74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4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2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4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XMofxtDPU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Wednesday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1.2.21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59" y="156911"/>
            <a:ext cx="11007041" cy="666841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White Rose Challenge – Quick flash number bonds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8795" y="823751"/>
            <a:ext cx="8556914" cy="580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6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127" y="2415598"/>
            <a:ext cx="10515600" cy="798657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Starter- Lets recap our days of the week by singing one of our favourite songs.</a:t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  <a:hlinkClick r:id="rId2"/>
              </a:rPr>
              <a:t>https://www.youtube.com/watch?v=mXMofxtDPUQ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>
                <a:latin typeface="HfW precursive" panose="00000500000000000000" pitchFamily="2" charset="0"/>
              </a:rPr>
              <a:t/>
            </a:r>
            <a:br>
              <a:rPr lang="en-GB" dirty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 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255" y="4876800"/>
            <a:ext cx="10390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HfW precursive" panose="00000500000000000000" pitchFamily="2" charset="0"/>
              </a:rPr>
              <a:t>If you want to test yourself try writing them down in the correct order – Remember to spell them correctly.  </a:t>
            </a:r>
            <a:endParaRPr lang="en-GB" sz="2800" dirty="0">
              <a:solidFill>
                <a:srgbClr val="FF0000"/>
              </a:solidFill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057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451" y="309130"/>
            <a:ext cx="7120804" cy="63225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86255" y="3757049"/>
            <a:ext cx="40039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HfW precursive" panose="00000500000000000000" pitchFamily="2" charset="0"/>
              </a:rPr>
              <a:t>W</a:t>
            </a:r>
            <a:r>
              <a:rPr lang="en-GB" sz="2800" dirty="0" smtClean="0">
                <a:latin typeface="HfW precursive" panose="00000500000000000000" pitchFamily="2" charset="0"/>
              </a:rPr>
              <a:t>hich container do you think would be the heaviest/lightest ?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00999" y="792777"/>
            <a:ext cx="31726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Imagine you had these containers in your kitchen and you were holding them-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0421" y="146446"/>
            <a:ext cx="18277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791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6015" y="182480"/>
            <a:ext cx="1069449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Main Activity –</a:t>
            </a:r>
          </a:p>
          <a:p>
            <a:endParaRPr lang="en-GB" sz="3200" dirty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Step 1-  Find some items around your house e.g. Teddy bear, beaker cup, cushion, book, pan. </a:t>
            </a:r>
          </a:p>
          <a:p>
            <a:endParaRPr lang="en-GB" sz="3200" dirty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Step 2- Pretend your hands are scales.</a:t>
            </a:r>
          </a:p>
          <a:p>
            <a:endParaRPr lang="en-GB" sz="3200" dirty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Step 3 – Compare the different objects and use the correct vocabulary to describe them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e.g. The Teddy is lighter than the pan.</a:t>
            </a:r>
          </a:p>
          <a:p>
            <a:r>
              <a:rPr lang="en-GB" sz="3200" dirty="0">
                <a:latin typeface="HfW precursive" panose="00000500000000000000" pitchFamily="2" charset="0"/>
              </a:rPr>
              <a:t> </a:t>
            </a:r>
            <a:r>
              <a:rPr lang="en-GB" sz="3200" dirty="0" smtClean="0">
                <a:latin typeface="HfW precursive" panose="00000500000000000000" pitchFamily="2" charset="0"/>
              </a:rPr>
              <a:t>     The book is heavier than the cup. 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0912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142</Words>
  <Application>Microsoft Office PowerPoint</Application>
  <PresentationFormat>Widescreen</PresentationFormat>
  <Paragraphs>19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Wednesday </vt:lpstr>
      <vt:lpstr>White Rose Challenge – Quick flash number bonds </vt:lpstr>
      <vt:lpstr>Starter- Lets recap our days of the week by singing one of our favourite songs.  https://www.youtube.com/watch?v=mXMofxtDPUQ     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Puttick, Lauren</dc:creator>
  <cp:lastModifiedBy>Puttick, Lauren</cp:lastModifiedBy>
  <cp:revision>21</cp:revision>
  <dcterms:created xsi:type="dcterms:W3CDTF">2021-01-25T13:32:32Z</dcterms:created>
  <dcterms:modified xsi:type="dcterms:W3CDTF">2021-01-25T15:39:58Z</dcterms:modified>
</cp:coreProperties>
</file>