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D3863-C5E7-403A-AAB3-AE829577E179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F327B-8727-45BF-9C05-7552BD43E6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7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Look at the picture and answer the questions on the screen.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6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Look at the different</a:t>
            </a:r>
            <a:r>
              <a:rPr lang="en-GB" baseline="0" dirty="0" smtClean="0"/>
              <a:t> coloured counters count the number of orange counters and write the number down, count the blue counters and write the number down. Then you can compile a number sentence using the number e.g. 5+5=10, 1+9=10, 3+7=10, 4+6=10, 8+2=10, 9+1=10, 2+8=10, 6+4=10.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830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Use the</a:t>
            </a:r>
            <a:r>
              <a:rPr lang="en-GB" baseline="0" dirty="0" smtClean="0"/>
              <a:t> worksheet to support your child in making the different number bonds – 1 orange counter and 9 blue counters = 1+9=10 etc.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589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5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8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6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18.1.21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63110" y="1990291"/>
            <a:ext cx="5456199" cy="1223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>
                <a:latin typeface="HfW precursive" panose="00000500000000000000" pitchFamily="2" charset="0"/>
              </a:rPr>
              <a:t/>
            </a:r>
            <a:br>
              <a:rPr lang="en-GB" sz="6000" dirty="0">
                <a:latin typeface="HfW precursive" panose="00000500000000000000" pitchFamily="2" charset="0"/>
              </a:rPr>
            </a:br>
            <a:r>
              <a:rPr lang="en-GB" sz="6000" dirty="0" smtClean="0">
                <a:latin typeface="HfW precursive" panose="00000500000000000000" pitchFamily="2" charset="0"/>
              </a:rPr>
              <a:t>Wednesday  </a:t>
            </a:r>
            <a:endParaRPr lang="en-GB" sz="6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30139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HfW precursive semibold" panose="00000500000000000000" pitchFamily="2" charset="0"/>
              </a:rPr>
              <a:t>Starter –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9411" y="331209"/>
            <a:ext cx="9037061" cy="646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2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31357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Main Input  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685" y="1956089"/>
            <a:ext cx="2066925" cy="8953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37334" y="931416"/>
            <a:ext cx="119546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Can you identify the missing numbe</a:t>
            </a:r>
            <a:r>
              <a:rPr lang="en-GB" sz="2400" dirty="0" smtClean="0">
                <a:latin typeface="HfW precursive" panose="00000500000000000000" pitchFamily="2" charset="0"/>
              </a:rPr>
              <a:t>r to complete the number sentence ? </a:t>
            </a:r>
            <a:endParaRPr lang="en-GB" sz="2400" dirty="0" smtClean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740" y="2032216"/>
            <a:ext cx="1828800" cy="8286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0670" y="2032289"/>
            <a:ext cx="1809750" cy="819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34562" y="2032216"/>
            <a:ext cx="1800225" cy="809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984" y="4274128"/>
            <a:ext cx="1838325" cy="7810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45147" y="4245553"/>
            <a:ext cx="1790700" cy="809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49539" y="4279970"/>
            <a:ext cx="1809750" cy="800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34561" y="4321534"/>
            <a:ext cx="1800225" cy="79057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10888" y="2916452"/>
            <a:ext cx="22127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5 +  = 10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17740" y="2890908"/>
            <a:ext cx="21838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 + 9 = 10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39184" y="2898051"/>
            <a:ext cx="20201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3</a:t>
            </a:r>
            <a:r>
              <a:rPr lang="en-GB" sz="3600" dirty="0" smtClean="0">
                <a:latin typeface="HfW precursive" panose="00000500000000000000" pitchFamily="2" charset="0"/>
              </a:rPr>
              <a:t> + 7 = 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28313" y="2916452"/>
            <a:ext cx="22127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4</a:t>
            </a:r>
            <a:r>
              <a:rPr lang="en-GB" sz="3600" dirty="0" smtClean="0">
                <a:latin typeface="HfW precursive" panose="00000500000000000000" pitchFamily="2" charset="0"/>
              </a:rPr>
              <a:t> +  = 10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3785" y="5299434"/>
            <a:ext cx="22351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 + 2 = 10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73130" y="5299434"/>
            <a:ext cx="20668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 + 1 = 10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49539" y="5299434"/>
            <a:ext cx="22079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 + 8 = 10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591615" y="5299434"/>
            <a:ext cx="21934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6</a:t>
            </a:r>
            <a:r>
              <a:rPr lang="en-GB" sz="3600" dirty="0" smtClean="0">
                <a:latin typeface="HfW precursive" panose="00000500000000000000" pitchFamily="2" charset="0"/>
              </a:rPr>
              <a:t> +  = 10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46909" y="2916452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459631" y="2916452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38475" y="5299434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8084165" y="2860891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6304525" y="5302933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3320604" y="5299434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10255895" y="2904763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10419022" y="5297087"/>
            <a:ext cx="332509" cy="380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366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39148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Main Activity   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7970" y="252843"/>
            <a:ext cx="3944648" cy="333307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31672" y="5544980"/>
            <a:ext cx="113109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Cut out the counters and use them to create th</a:t>
            </a:r>
            <a:r>
              <a:rPr lang="en-GB" sz="3600" dirty="0" smtClean="0">
                <a:latin typeface="HfW precursive" panose="00000500000000000000" pitchFamily="2" charset="0"/>
              </a:rPr>
              <a:t>e different number bonds to 10. </a:t>
            </a:r>
            <a:endParaRPr lang="en-GB" sz="3600" dirty="0" smtClean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220934">
            <a:off x="137058" y="1257573"/>
            <a:ext cx="4403906" cy="27340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5669" y="1023566"/>
            <a:ext cx="2802951" cy="410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446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169</Words>
  <Application>Microsoft Office PowerPoint</Application>
  <PresentationFormat>Widescreen</PresentationFormat>
  <Paragraphs>22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HfW precursive semibold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27</cp:revision>
  <dcterms:created xsi:type="dcterms:W3CDTF">2021-01-11T14:00:50Z</dcterms:created>
  <dcterms:modified xsi:type="dcterms:W3CDTF">2021-01-11T21:03:41Z</dcterms:modified>
</cp:coreProperties>
</file>