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2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5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7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3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4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2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3C53-43B9-4100-A9DE-CD03BF45CEA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E6EF-2FC2-4771-8382-821899046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e0SUCcY_N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pmarks.co.uk/subtraction/subtraction-to-1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215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Maths PowerPoint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HfW precursive" panose="00000500000000000000" pitchFamily="2" charset="0"/>
              </a:rPr>
              <a:t>WB 1.3.21</a:t>
            </a:r>
            <a:endParaRPr lang="en-GB" sz="4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3725" y="629364"/>
            <a:ext cx="6061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HfW precursive" panose="00000500000000000000" pitchFamily="2" charset="0"/>
              </a:rPr>
              <a:t> Friday </a:t>
            </a:r>
            <a:endParaRPr lang="en-GB" sz="6600" dirty="0">
              <a:latin typeface="HfW pre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972" y="2479936"/>
            <a:ext cx="10040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HfW precursive" panose="00000500000000000000" pitchFamily="2" charset="0"/>
              </a:rPr>
              <a:t>I am working towards taking a number away from another number to find the answer  </a:t>
            </a:r>
            <a:endParaRPr lang="en-GB" sz="44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White rose starter 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50" y="276106"/>
            <a:ext cx="8951596" cy="63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117566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fW precursive" panose="00000500000000000000" pitchFamily="2" charset="0"/>
              </a:rPr>
              <a:t>S</a:t>
            </a:r>
            <a:r>
              <a:rPr lang="en-GB" dirty="0" smtClean="0">
                <a:latin typeface="HfW precursive" panose="00000500000000000000" pitchFamily="2" charset="0"/>
              </a:rPr>
              <a:t>tarter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003" y="1644866"/>
            <a:ext cx="631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fW precursive" panose="00000500000000000000" pitchFamily="2" charset="0"/>
                <a:hlinkClick r:id="rId2"/>
              </a:rPr>
              <a:t>https://</a:t>
            </a:r>
            <a:r>
              <a:rPr lang="en-GB" dirty="0" smtClean="0">
                <a:latin typeface="HfW precursive" panose="00000500000000000000" pitchFamily="2" charset="0"/>
                <a:hlinkClick r:id="rId2"/>
              </a:rPr>
              <a:t>www.youtube.com/watch?v=We0SUCcY_NY</a:t>
            </a:r>
            <a:r>
              <a:rPr lang="en-GB" dirty="0" smtClean="0">
                <a:latin typeface="HfW precursive" panose="00000500000000000000" pitchFamily="2" charset="0"/>
              </a:rPr>
              <a:t>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217" y="567648"/>
            <a:ext cx="10924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HfW precursive" panose="00000500000000000000" pitchFamily="2" charset="0"/>
              </a:rPr>
              <a:t>Lets recap our number bonds to 5 using the Number Bond bus! </a:t>
            </a:r>
            <a:r>
              <a:rPr lang="en-GB" sz="3200" dirty="0" smtClean="0">
                <a:latin typeface="HfW precursive" panose="00000500000000000000" pitchFamily="2" charset="0"/>
              </a:rPr>
              <a:t> </a:t>
            </a:r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69" y="2014198"/>
            <a:ext cx="7140691" cy="43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2" y="19594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Main Input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4679" y="195943"/>
            <a:ext cx="931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HfW precursive" panose="00000500000000000000" pitchFamily="2" charset="0"/>
              </a:rPr>
              <a:t>Can you find objects from around the house to create your own take away sums? </a:t>
            </a:r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85" y="3275795"/>
            <a:ext cx="3320524" cy="1962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417" y="1591637"/>
            <a:ext cx="1936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For Example -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172" y="2679645"/>
            <a:ext cx="10560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900" dirty="0" smtClean="0">
                <a:latin typeface="HfW precursive" panose="00000500000000000000" pitchFamily="2" charset="0"/>
              </a:rPr>
              <a:t>-</a:t>
            </a:r>
            <a:endParaRPr lang="en-GB" sz="19900" dirty="0">
              <a:latin typeface="HfW precursive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657" y="2494979"/>
            <a:ext cx="742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latin typeface="HfW precursive" panose="00000500000000000000" pitchFamily="2" charset="0"/>
              </a:rPr>
              <a:t>10</a:t>
            </a:r>
            <a:endParaRPr lang="en-GB" sz="4800" dirty="0">
              <a:latin typeface="HfW precursive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75" y="3124238"/>
            <a:ext cx="2772683" cy="2113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60421" y="3275795"/>
            <a:ext cx="10560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900" dirty="0">
                <a:latin typeface="HfW precursive" panose="00000500000000000000" pitchFamily="2" charset="0"/>
              </a:rPr>
              <a:t>=</a:t>
            </a:r>
            <a:endParaRPr lang="en-GB" sz="19900" dirty="0">
              <a:latin typeface="HfW precursive" panose="00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343" y="2293241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HfW precursive" panose="00000500000000000000" pitchFamily="2" charset="0"/>
              </a:rPr>
              <a:t>4</a:t>
            </a:r>
            <a:endParaRPr lang="en-GB" sz="4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6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6" y="156755"/>
            <a:ext cx="181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Main Activity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096" y="831669"/>
            <a:ext cx="10794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Today you will work out the answer to these subtraction question – if you struggle remember you can use any of the methods that you have learnt this week. </a:t>
            </a:r>
          </a:p>
          <a:p>
            <a:pPr algn="ctr"/>
            <a:endParaRPr lang="en-GB" sz="1050" dirty="0">
              <a:latin typeface="HfW precursive" panose="00000500000000000000" pitchFamily="2" charset="0"/>
            </a:endParaRPr>
          </a:p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 </a:t>
            </a:r>
            <a:endParaRPr lang="en-GB" sz="2800" dirty="0">
              <a:latin typeface="HfW precursive" panose="00000500000000000000" pitchFamily="2" charset="0"/>
            </a:endParaRPr>
          </a:p>
          <a:p>
            <a:pPr algn="ctr"/>
            <a:r>
              <a:rPr lang="en-GB" sz="2800" dirty="0">
                <a:latin typeface="HfW precursive" panose="00000500000000000000" pitchFamily="2" charset="0"/>
                <a:hlinkClick r:id="rId2"/>
              </a:rPr>
              <a:t>https://</a:t>
            </a:r>
            <a:r>
              <a:rPr lang="en-GB" sz="2800" dirty="0" smtClean="0">
                <a:latin typeface="HfW precursive" panose="00000500000000000000" pitchFamily="2" charset="0"/>
                <a:hlinkClick r:id="rId2"/>
              </a:rPr>
              <a:t>www.topmarks.co.uk/subtraction/subtraction-to-10</a:t>
            </a:r>
            <a:r>
              <a:rPr lang="en-GB" sz="2800" dirty="0" smtClean="0">
                <a:latin typeface="HfW precursive" panose="00000500000000000000" pitchFamily="2" charset="0"/>
              </a:rPr>
              <a:t> </a:t>
            </a:r>
            <a:endParaRPr lang="en-GB" sz="2800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0174">
            <a:off x="436728" y="3907320"/>
            <a:ext cx="5345294" cy="22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1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HfW precursive</vt:lpstr>
      <vt:lpstr>Office Theme</vt:lpstr>
      <vt:lpstr>Maths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PowerPoint</dc:title>
  <dc:creator>Puttick, Lauren</dc:creator>
  <cp:lastModifiedBy>Puttick, Lauren</cp:lastModifiedBy>
  <cp:revision>7</cp:revision>
  <dcterms:created xsi:type="dcterms:W3CDTF">2021-02-22T10:13:14Z</dcterms:created>
  <dcterms:modified xsi:type="dcterms:W3CDTF">2021-02-25T15:04:50Z</dcterms:modified>
</cp:coreProperties>
</file>