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52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60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03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15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47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3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14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3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52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82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62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03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0Ajq682yr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1.3.21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7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83725" y="629364"/>
            <a:ext cx="60611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Thursday 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0972" y="2479936"/>
            <a:ext cx="100409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latin typeface="HfW precursive" panose="00000500000000000000" pitchFamily="2" charset="0"/>
              </a:rPr>
              <a:t>I am working towards taking a number away from another number to find the answer  </a:t>
            </a:r>
            <a:endParaRPr lang="en-GB" sz="4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9144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472" y="0"/>
            <a:ext cx="8630082" cy="661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84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17566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158" y="117566"/>
            <a:ext cx="7658100" cy="55462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18204" y="6068716"/>
            <a:ext cx="10126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Sing the ‘count with me’ </a:t>
            </a:r>
            <a:r>
              <a:rPr lang="en-GB" dirty="0">
                <a:latin typeface="HfW precursive" panose="00000500000000000000" pitchFamily="2" charset="0"/>
              </a:rPr>
              <a:t>song - </a:t>
            </a:r>
            <a:r>
              <a:rPr lang="en-GB" dirty="0">
                <a:latin typeface="HfW precursive" panose="00000500000000000000" pitchFamily="2" charset="0"/>
                <a:hlinkClick r:id="rId3"/>
              </a:rPr>
              <a:t>https://</a:t>
            </a:r>
            <a:r>
              <a:rPr lang="en-GB" dirty="0" smtClean="0">
                <a:latin typeface="HfW precursive" panose="00000500000000000000" pitchFamily="2" charset="0"/>
                <a:hlinkClick r:id="rId3"/>
              </a:rPr>
              <a:t>www.youtube.com/watch?v=D0Ajq682yrA</a:t>
            </a:r>
            <a:r>
              <a:rPr lang="en-GB" dirty="0" smtClean="0">
                <a:latin typeface="HfW precursive" panose="00000500000000000000" pitchFamily="2" charset="0"/>
              </a:rPr>
              <a:t> 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6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56755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341421"/>
            <a:ext cx="85997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Using a number line can be difficult today we are goin</a:t>
            </a:r>
            <a:r>
              <a:rPr lang="en-GB" sz="2400" dirty="0" smtClean="0">
                <a:latin typeface="HfW precursive" panose="00000500000000000000" pitchFamily="2" charset="0"/>
              </a:rPr>
              <a:t>g to continue to use a number line to reinforce this method of taking away. 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732" y="2884653"/>
            <a:ext cx="8842249" cy="123405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988629" y="4764818"/>
            <a:ext cx="46155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HfW precursive" panose="00000500000000000000" pitchFamily="2" charset="0"/>
              </a:rPr>
              <a:t>Print me off and use me to help you work out the answers to these take away number sentences.</a:t>
            </a:r>
          </a:p>
        </p:txBody>
      </p:sp>
    </p:spTree>
    <p:extLst>
      <p:ext uri="{BB962C8B-B14F-4D97-AF65-F5344CB8AC3E}">
        <p14:creationId xmlns:p14="http://schemas.microsoft.com/office/powerpoint/2010/main" val="116686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780" y="637841"/>
            <a:ext cx="8842249" cy="12340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89314" y="2287787"/>
            <a:ext cx="85997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Work me out using the number Line to support you.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0574" y="2749452"/>
            <a:ext cx="859971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6 – 4 = 				9 – 3 =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3 – 3 = 				8 – 6 =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8 – 4 =				12 – 7 =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11 – 6 = 				15 – 3 =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14 – 3 =  				20 – 3 = </a:t>
            </a:r>
          </a:p>
          <a:p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35291" y="3158766"/>
            <a:ext cx="275190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HfW precursive" panose="00000500000000000000" pitchFamily="2" charset="0"/>
              </a:rPr>
              <a:t>If you are finding these tricky – get Mummy or Daddy to write some single digit number sentences. </a:t>
            </a:r>
            <a:endParaRPr lang="en-GB" sz="2400" b="1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9817" y="156755"/>
            <a:ext cx="1755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mtClean="0">
                <a:latin typeface="HfW precursive" panose="00000500000000000000" pitchFamily="2" charset="0"/>
              </a:rPr>
              <a:t>Main </a:t>
            </a:r>
            <a:r>
              <a:rPr lang="en-GB" smtClean="0">
                <a:latin typeface="HfW precursive" panose="00000500000000000000" pitchFamily="2" charset="0"/>
              </a:rPr>
              <a:t>Activity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979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120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7</cp:revision>
  <dcterms:created xsi:type="dcterms:W3CDTF">2021-02-22T10:13:14Z</dcterms:created>
  <dcterms:modified xsi:type="dcterms:W3CDTF">2021-02-25T14:33:09Z</dcterms:modified>
</cp:coreProperties>
</file>