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4520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609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1036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150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474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031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140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036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525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829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628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C3C53-43B9-4100-A9DE-CD03BF45CEAD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03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0215"/>
            <a:ext cx="9144000" cy="2387600"/>
          </a:xfrm>
        </p:spPr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Maths PowerPoint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latin typeface="HfW precursive" panose="00000500000000000000" pitchFamily="2" charset="0"/>
              </a:rPr>
              <a:t>WB 1.3.21</a:t>
            </a:r>
            <a:endParaRPr lang="en-GB" sz="40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479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9816" y="156755"/>
            <a:ext cx="18157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Main Activity </a:t>
            </a:r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534" y="670968"/>
            <a:ext cx="10161951" cy="5347742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953589" y="1214846"/>
            <a:ext cx="962732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7613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96342" y="564050"/>
            <a:ext cx="606116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 smtClean="0">
                <a:latin typeface="HfW precursive" panose="00000500000000000000" pitchFamily="2" charset="0"/>
              </a:rPr>
              <a:t>Wednesday </a:t>
            </a:r>
            <a:endParaRPr lang="en-GB" sz="6600" dirty="0">
              <a:latin typeface="HfW precursive" panose="000005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40972" y="2479936"/>
            <a:ext cx="1004098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latin typeface="HfW precursive" panose="00000500000000000000" pitchFamily="2" charset="0"/>
              </a:rPr>
              <a:t>I am working towards taking a number away from another number to find the answer  </a:t>
            </a:r>
            <a:endParaRPr lang="en-GB" sz="44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92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" y="91440"/>
            <a:ext cx="24080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White rose starter </a:t>
            </a:r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1157" y="91440"/>
            <a:ext cx="8353964" cy="6204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846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9817" y="117566"/>
            <a:ext cx="10967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HfW precursive" panose="00000500000000000000" pitchFamily="2" charset="0"/>
              </a:rPr>
              <a:t>S</a:t>
            </a:r>
            <a:r>
              <a:rPr lang="en-GB" dirty="0" smtClean="0">
                <a:latin typeface="HfW precursive" panose="00000500000000000000" pitchFamily="2" charset="0"/>
              </a:rPr>
              <a:t>tarter 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96034" y="302232"/>
            <a:ext cx="818463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dirty="0" smtClean="0">
                <a:latin typeface="HfW precursive" panose="00000500000000000000" pitchFamily="2" charset="0"/>
              </a:rPr>
              <a:t>Lets look at the numicon plates – Which teen numbers have I made?  </a:t>
            </a:r>
            <a:endParaRPr lang="en-GB" sz="3200" dirty="0">
              <a:latin typeface="HfW precursive" panose="000005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193" y="2165256"/>
            <a:ext cx="2234454" cy="270806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6750" y="2165256"/>
            <a:ext cx="2236569" cy="270806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46994" y="2165256"/>
            <a:ext cx="2324100" cy="272829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424409" y="5806562"/>
            <a:ext cx="81846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dirty="0" smtClean="0">
                <a:latin typeface="HfW precursive" panose="00000500000000000000" pitchFamily="2" charset="0"/>
              </a:rPr>
              <a:t>How do you write these numbers? </a:t>
            </a:r>
            <a:endParaRPr lang="en-GB" sz="32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065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9817" y="156755"/>
            <a:ext cx="14670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Main Input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03351" y="548506"/>
            <a:ext cx="1036417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dirty="0" smtClean="0">
                <a:latin typeface="HfW precursive" panose="00000500000000000000" pitchFamily="2" charset="0"/>
              </a:rPr>
              <a:t>Today we are learning to take away using a number line – using a number line can be tricky take your time and make sure you are jumping the correct amount of spaces. </a:t>
            </a:r>
            <a:endParaRPr lang="en-GB" sz="2000" dirty="0">
              <a:latin typeface="HfW precursive" panose="000005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2171" y="2138935"/>
            <a:ext cx="7203349" cy="169926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014977" y="4412960"/>
            <a:ext cx="398417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5400" dirty="0">
                <a:latin typeface="HfW precursive" panose="00000500000000000000" pitchFamily="2" charset="0"/>
              </a:rPr>
              <a:t>3</a:t>
            </a:r>
            <a:r>
              <a:rPr lang="en-GB" sz="5400" dirty="0" smtClean="0">
                <a:latin typeface="HfW precursive" panose="00000500000000000000" pitchFamily="2" charset="0"/>
              </a:rPr>
              <a:t> – 2 = ?</a:t>
            </a:r>
            <a:endParaRPr lang="en-GB" sz="5400" dirty="0"/>
          </a:p>
        </p:txBody>
      </p:sp>
      <p:sp>
        <p:nvSpPr>
          <p:cNvPr id="10" name="Right Bracket 9"/>
          <p:cNvSpPr/>
          <p:nvPr/>
        </p:nvSpPr>
        <p:spPr>
          <a:xfrm rot="16200000">
            <a:off x="3568282" y="2215190"/>
            <a:ext cx="522950" cy="370440"/>
          </a:xfrm>
          <a:prstGeom prst="rightBracket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ight Bracket 10"/>
          <p:cNvSpPr/>
          <p:nvPr/>
        </p:nvSpPr>
        <p:spPr>
          <a:xfrm rot="16200000">
            <a:off x="3938722" y="2224441"/>
            <a:ext cx="522950" cy="370440"/>
          </a:xfrm>
          <a:prstGeom prst="rightBracket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4014977" y="1445076"/>
            <a:ext cx="97938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smtClean="0">
                <a:latin typeface="HfW precursive" panose="00000500000000000000" pitchFamily="2" charset="0"/>
              </a:rPr>
              <a:t>1st jump </a:t>
            </a:r>
            <a:endParaRPr lang="en-GB" sz="1600" dirty="0"/>
          </a:p>
        </p:txBody>
      </p:sp>
      <p:sp>
        <p:nvSpPr>
          <p:cNvPr id="13" name="Rectangle 12"/>
          <p:cNvSpPr/>
          <p:nvPr/>
        </p:nvSpPr>
        <p:spPr>
          <a:xfrm>
            <a:off x="3185974" y="1440071"/>
            <a:ext cx="97938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smtClean="0">
                <a:latin typeface="HfW precursive" panose="00000500000000000000" pitchFamily="2" charset="0"/>
              </a:rPr>
              <a:t>2</a:t>
            </a:r>
            <a:r>
              <a:rPr lang="en-GB" sz="1600" baseline="30000" dirty="0" smtClean="0">
                <a:latin typeface="HfW precursive" panose="00000500000000000000" pitchFamily="2" charset="0"/>
              </a:rPr>
              <a:t>nd</a:t>
            </a:r>
            <a:r>
              <a:rPr lang="en-GB" sz="1600" dirty="0" smtClean="0">
                <a:latin typeface="HfW precursive" panose="00000500000000000000" pitchFamily="2" charset="0"/>
              </a:rPr>
              <a:t> jump </a:t>
            </a:r>
            <a:endParaRPr lang="en-GB" sz="1600" dirty="0"/>
          </a:p>
        </p:txBody>
      </p:sp>
      <p:sp>
        <p:nvSpPr>
          <p:cNvPr id="14" name="Oval 13"/>
          <p:cNvSpPr/>
          <p:nvPr/>
        </p:nvSpPr>
        <p:spPr>
          <a:xfrm>
            <a:off x="3397513" y="3139007"/>
            <a:ext cx="432244" cy="41409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6863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4343" y="1995243"/>
            <a:ext cx="7371790" cy="169926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24974" y="261123"/>
            <a:ext cx="1036417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dirty="0" smtClean="0">
                <a:latin typeface="HfW precursive" panose="00000500000000000000" pitchFamily="2" charset="0"/>
              </a:rPr>
              <a:t>Use the number line to find the answer. Start at the first number and ‘jump’ backwards e.g. 6 – 2 =. Start at the number 6 and jump two steps backwards – you will land on number 4, this is your answer. </a:t>
            </a:r>
            <a:endParaRPr lang="en-GB" sz="2000" dirty="0">
              <a:latin typeface="HfW precursive" panose="000005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014977" y="4412960"/>
            <a:ext cx="398417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5400" dirty="0" smtClean="0">
                <a:latin typeface="HfW precursive" panose="00000500000000000000" pitchFamily="2" charset="0"/>
              </a:rPr>
              <a:t>5 – 2 =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603668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6594" y="1747049"/>
            <a:ext cx="7371790" cy="169926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83326" y="323446"/>
            <a:ext cx="114953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latin typeface="HfW precursive" panose="00000500000000000000" pitchFamily="2" charset="0"/>
              </a:rPr>
              <a:t>Use the number line to find the answer. Start at the first number and ‘jump’ backwards </a:t>
            </a:r>
            <a:endParaRPr lang="en-GB" sz="2400" dirty="0"/>
          </a:p>
        </p:txBody>
      </p:sp>
      <p:sp>
        <p:nvSpPr>
          <p:cNvPr id="4" name="Rectangle 3"/>
          <p:cNvSpPr/>
          <p:nvPr/>
        </p:nvSpPr>
        <p:spPr>
          <a:xfrm>
            <a:off x="4014977" y="4412960"/>
            <a:ext cx="398417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5400" dirty="0">
                <a:latin typeface="HfW precursive" panose="00000500000000000000" pitchFamily="2" charset="0"/>
              </a:rPr>
              <a:t>7</a:t>
            </a:r>
            <a:r>
              <a:rPr lang="en-GB" sz="5400" dirty="0" smtClean="0">
                <a:latin typeface="HfW precursive" panose="00000500000000000000" pitchFamily="2" charset="0"/>
              </a:rPr>
              <a:t> – 4 =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3462982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6594" y="1747049"/>
            <a:ext cx="7371790" cy="169926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83326" y="323446"/>
            <a:ext cx="114953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latin typeface="HfW precursive" panose="00000500000000000000" pitchFamily="2" charset="0"/>
              </a:rPr>
              <a:t>Use the number line to find the answer. Start at the first number and ‘jump’ backwards </a:t>
            </a:r>
            <a:endParaRPr lang="en-GB" sz="2400" dirty="0"/>
          </a:p>
        </p:txBody>
      </p:sp>
      <p:sp>
        <p:nvSpPr>
          <p:cNvPr id="4" name="Rectangle 3"/>
          <p:cNvSpPr/>
          <p:nvPr/>
        </p:nvSpPr>
        <p:spPr>
          <a:xfrm>
            <a:off x="4014977" y="4412960"/>
            <a:ext cx="398417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5400" dirty="0" smtClean="0">
                <a:latin typeface="HfW precursive" panose="00000500000000000000" pitchFamily="2" charset="0"/>
              </a:rPr>
              <a:t>10 – 3 =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3064429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6594" y="1747049"/>
            <a:ext cx="7371790" cy="169926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83326" y="323446"/>
            <a:ext cx="114953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latin typeface="HfW precursive" panose="00000500000000000000" pitchFamily="2" charset="0"/>
              </a:rPr>
              <a:t>Use the number line to find the answer. Start at the first number and ‘jump’ backwards </a:t>
            </a:r>
            <a:endParaRPr lang="en-GB" sz="2400" dirty="0"/>
          </a:p>
        </p:txBody>
      </p:sp>
      <p:sp>
        <p:nvSpPr>
          <p:cNvPr id="4" name="Rectangle 3"/>
          <p:cNvSpPr/>
          <p:nvPr/>
        </p:nvSpPr>
        <p:spPr>
          <a:xfrm>
            <a:off x="4014977" y="4412960"/>
            <a:ext cx="398417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5400" dirty="0" smtClean="0">
                <a:latin typeface="HfW precursive" panose="00000500000000000000" pitchFamily="2" charset="0"/>
              </a:rPr>
              <a:t>12 – 5 =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1581215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213</Words>
  <Application>Microsoft Office PowerPoint</Application>
  <PresentationFormat>Widescreen</PresentationFormat>
  <Paragraphs>22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HfW precursive</vt:lpstr>
      <vt:lpstr>Office Theme</vt:lpstr>
      <vt:lpstr>Maths PowerPoint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 PowerPoint</dc:title>
  <dc:creator>Puttick, Lauren</dc:creator>
  <cp:lastModifiedBy>Puttick, Lauren</cp:lastModifiedBy>
  <cp:revision>8</cp:revision>
  <dcterms:created xsi:type="dcterms:W3CDTF">2021-02-22T10:13:14Z</dcterms:created>
  <dcterms:modified xsi:type="dcterms:W3CDTF">2021-02-25T11:59:55Z</dcterms:modified>
</cp:coreProperties>
</file>