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1" r:id="rId6"/>
    <p:sldId id="270" r:id="rId7"/>
    <p:sldId id="276" r:id="rId8"/>
    <p:sldId id="271" r:id="rId9"/>
    <p:sldId id="272" r:id="rId10"/>
    <p:sldId id="274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1795-14C1-4669-9DA3-EF98BF101E7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CE270-796C-4100-9EAE-C8614569A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9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 22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January </a:t>
            </a:r>
            <a:r>
              <a:rPr lang="en-GB" dirty="0">
                <a:latin typeface="Comic Sans MS" panose="030F0702030302020204" pitchFamily="66" charset="0"/>
              </a:rPr>
              <a:t>2021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88" y="2118811"/>
            <a:ext cx="2839358" cy="18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73" y="1874168"/>
            <a:ext cx="3553055" cy="23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>
          <a:xfrm>
            <a:off x="5014912" y="1869406"/>
            <a:ext cx="2348414" cy="22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Pick individual graphemes – Set 1-6 + </a:t>
            </a:r>
            <a:r>
              <a:rPr lang="en-GB" sz="2800" dirty="0" smtClean="0">
                <a:latin typeface="Comic Sans MS" panose="030F0702030302020204" pitchFamily="66" charset="0"/>
              </a:rPr>
              <a:t>y, z, </a:t>
            </a:r>
            <a:r>
              <a:rPr lang="en-GB" sz="2800" dirty="0" err="1" smtClean="0">
                <a:latin typeface="Comic Sans MS" panose="030F0702030302020204" pitchFamily="66" charset="0"/>
              </a:rPr>
              <a:t>qu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0739" y="4445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remember our tricky words from yesterday?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6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she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 : Phase 2 + he, she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1011" y="423444"/>
            <a:ext cx="11297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Spelling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to         the 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The words to and the are tricky words as we can’t sound them out.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Practise writing the words. You might want to do rainbow writing.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011" y="3258886"/>
            <a:ext cx="5547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en-GB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t</a:t>
            </a:r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3011" y="3258886"/>
            <a:ext cx="5547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631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1011" y="423444"/>
            <a:ext cx="1129753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Spelling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Today we are going to use our segmenting skills to write some captions.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Listen to the words and see what sounds you can hear.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Don’t worry if you can not hear all the sounds. Only write down the sounds that you can hear. 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Remember to spell the words to and the correctly.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* Captions are also on the daily guidance sheet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2" y="1966161"/>
            <a:ext cx="2092492" cy="20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51" y="2078454"/>
            <a:ext cx="2801854" cy="21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188</Words>
  <Application>Microsoft Office PowerPoint</Application>
  <PresentationFormat>Widescreen</PresentationFormat>
  <Paragraphs>49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46</cp:revision>
  <dcterms:created xsi:type="dcterms:W3CDTF">2021-01-06T20:29:02Z</dcterms:created>
  <dcterms:modified xsi:type="dcterms:W3CDTF">2021-01-19T13:22:54Z</dcterms:modified>
</cp:coreProperties>
</file>