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1795-14C1-4669-9DA3-EF98BF101E7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E270-796C-4100-9EAE-C8614569A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9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Thursday 21st January 2021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2" y="1294076"/>
            <a:ext cx="98431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Can a duck quack?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851" y="195937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might want to add sound buttons to help.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9527" y="346363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921533" y="346363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47903" y="346363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86400" y="346363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051267" y="346363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118763" y="346363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65476" y="3463635"/>
            <a:ext cx="1391688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86400" y="6129145"/>
            <a:ext cx="290945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947903" y="6129145"/>
            <a:ext cx="1391688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355423" y="6101435"/>
            <a:ext cx="1391688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5672" y="5160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3" y="781458"/>
            <a:ext cx="98431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Can a fox get wet?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3" y="781458"/>
            <a:ext cx="984315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500" dirty="0" smtClean="0">
                <a:latin typeface="Comic Sans MS" panose="030F0702030302020204" pitchFamily="66" charset="0"/>
              </a:rPr>
              <a:t>Can a rabbit yell at a man?</a:t>
            </a:r>
            <a:endParaRPr lang="en-GB" sz="125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95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3" y="781458"/>
            <a:ext cx="98431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Can a hen peck?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49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3" y="781458"/>
            <a:ext cx="98431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Is a lemon red?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55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3" y="781458"/>
            <a:ext cx="98431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500" dirty="0" smtClean="0">
                <a:latin typeface="Comic Sans MS" panose="030F0702030302020204" pitchFamily="66" charset="0"/>
              </a:rPr>
              <a:t>Is a robin as big as a jet?</a:t>
            </a:r>
            <a:endParaRPr lang="en-GB" sz="125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39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6897" y="1210949"/>
            <a:ext cx="98431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500" dirty="0" smtClean="0">
                <a:latin typeface="Comic Sans MS" panose="030F0702030302020204" pitchFamily="66" charset="0"/>
              </a:rPr>
              <a:t>Can a web buzz?</a:t>
            </a:r>
            <a:endParaRPr lang="en-GB" sz="125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29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Pick individual graphemes – Set 1-6 + </a:t>
            </a:r>
            <a:r>
              <a:rPr lang="en-GB" sz="2800" dirty="0" smtClean="0">
                <a:latin typeface="Comic Sans MS" panose="030F0702030302020204" pitchFamily="66" charset="0"/>
              </a:rPr>
              <a:t>y, z, </a:t>
            </a:r>
            <a:r>
              <a:rPr lang="en-GB" sz="2800" dirty="0" err="1" smtClean="0">
                <a:latin typeface="Comic Sans MS" panose="030F0702030302020204" pitchFamily="66" charset="0"/>
              </a:rPr>
              <a:t>qu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0739" y="4445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Choose Phase 2 Tricky Words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Today we are </a:t>
            </a:r>
            <a:r>
              <a:rPr lang="en-GB" sz="2800" dirty="0" smtClean="0">
                <a:latin typeface="Comic Sans MS" panose="030F0702030302020204" pitchFamily="66" charset="0"/>
              </a:rPr>
              <a:t>going to be looking at some tricky words to read: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786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Today we are </a:t>
            </a:r>
            <a:r>
              <a:rPr lang="en-GB" sz="2800" dirty="0" smtClean="0">
                <a:latin typeface="Comic Sans MS" panose="030F0702030302020204" pitchFamily="66" charset="0"/>
              </a:rPr>
              <a:t>going to be looking at some tricky words to read: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she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5049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416" y="525122"/>
            <a:ext cx="1129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point to the words that say </a:t>
            </a:r>
            <a:r>
              <a:rPr lang="en-GB" sz="4400" dirty="0" smtClean="0">
                <a:latin typeface="Comic Sans MS" panose="030F0702030302020204" pitchFamily="66" charset="0"/>
              </a:rPr>
              <a:t>he</a:t>
            </a:r>
            <a:r>
              <a:rPr lang="en-GB" sz="28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can you find?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2277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60970" y="2014513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279" y="450564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624" y="267955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043" y="238168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6400" y="5104076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3795" y="355929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6328" y="500584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5789" y="541145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1666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5126" y="141478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13565" y="518942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8521" y="386997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8478" y="1796987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4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416" y="525122"/>
            <a:ext cx="1129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point to the words that say </a:t>
            </a:r>
            <a:r>
              <a:rPr lang="en-GB" sz="4400" dirty="0" smtClean="0">
                <a:latin typeface="Comic Sans MS" panose="030F0702030302020204" pitchFamily="66" charset="0"/>
              </a:rPr>
              <a:t>she</a:t>
            </a:r>
            <a:r>
              <a:rPr lang="en-GB" sz="28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can you find?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2277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60970" y="2014513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279" y="450564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624" y="267955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043" y="238168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6400" y="5104076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3795" y="355929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6328" y="500584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5789" y="541145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1666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5126" y="141478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13565" y="518942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8521" y="386997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8478" y="1796987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6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Yes or No 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Game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Read the following questions and decide if the answer is yes or 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426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3043" y="781458"/>
            <a:ext cx="98431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Can a duck quack?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0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269</Words>
  <Application>Microsoft Office PowerPoint</Application>
  <PresentationFormat>Widescreen</PresentationFormat>
  <Paragraphs>106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41</cp:revision>
  <dcterms:created xsi:type="dcterms:W3CDTF">2021-01-06T20:29:02Z</dcterms:created>
  <dcterms:modified xsi:type="dcterms:W3CDTF">2021-01-19T13:00:09Z</dcterms:modified>
</cp:coreProperties>
</file>