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61" r:id="rId4"/>
    <p:sldId id="258" r:id="rId5"/>
    <p:sldId id="262" r:id="rId6"/>
    <p:sldId id="263" r:id="rId7"/>
    <p:sldId id="264" r:id="rId8"/>
    <p:sldId id="266" r:id="rId9"/>
    <p:sldId id="26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551795-14C1-4669-9DA3-EF98BF101E78}" type="datetimeFigureOut">
              <a:rPr lang="en-GB" smtClean="0"/>
              <a:t>19/01/2021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CCE270-796C-4100-9EAE-C8614569A2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18983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The word is - quick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CCE270-796C-4100-9EAE-C8614569A29D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854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The word is - quack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CCE270-796C-4100-9EAE-C8614569A29D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61520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The word is – Queen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CCE270-796C-4100-9EAE-C8614569A29D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81326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77E9C-EE33-4CC1-B75D-C6F280AF952B}" type="datetimeFigureOut">
              <a:rPr lang="en-GB" smtClean="0"/>
              <a:t>19/01/2021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5260-6219-4F07-8197-3E56BBDCF4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48316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77E9C-EE33-4CC1-B75D-C6F280AF952B}" type="datetimeFigureOut">
              <a:rPr lang="en-GB" smtClean="0"/>
              <a:t>19/01/2021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5260-6219-4F07-8197-3E56BBDCF4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20857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77E9C-EE33-4CC1-B75D-C6F280AF952B}" type="datetimeFigureOut">
              <a:rPr lang="en-GB" smtClean="0"/>
              <a:t>19/01/2021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5260-6219-4F07-8197-3E56BBDCF4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39174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77E9C-EE33-4CC1-B75D-C6F280AF952B}" type="datetimeFigureOut">
              <a:rPr lang="en-GB" smtClean="0"/>
              <a:t>19/01/2021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5260-6219-4F07-8197-3E56BBDCF4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84528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77E9C-EE33-4CC1-B75D-C6F280AF952B}" type="datetimeFigureOut">
              <a:rPr lang="en-GB" smtClean="0"/>
              <a:t>19/01/2021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5260-6219-4F07-8197-3E56BBDCF4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55925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77E9C-EE33-4CC1-B75D-C6F280AF952B}" type="datetimeFigureOut">
              <a:rPr lang="en-GB" smtClean="0"/>
              <a:t>19/01/2021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5260-6219-4F07-8197-3E56BBDCF4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23593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77E9C-EE33-4CC1-B75D-C6F280AF952B}" type="datetimeFigureOut">
              <a:rPr lang="en-GB" smtClean="0"/>
              <a:t>19/01/2021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5260-6219-4F07-8197-3E56BBDCF4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62490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77E9C-EE33-4CC1-B75D-C6F280AF952B}" type="datetimeFigureOut">
              <a:rPr lang="en-GB" smtClean="0"/>
              <a:t>19/01/2021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5260-6219-4F07-8197-3E56BBDCF4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671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77E9C-EE33-4CC1-B75D-C6F280AF952B}" type="datetimeFigureOut">
              <a:rPr lang="en-GB" smtClean="0"/>
              <a:t>19/01/2021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5260-6219-4F07-8197-3E56BBDCF4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60366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77E9C-EE33-4CC1-B75D-C6F280AF952B}" type="datetimeFigureOut">
              <a:rPr lang="en-GB" smtClean="0"/>
              <a:t>19/01/2021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5260-6219-4F07-8197-3E56BBDCF4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35803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77E9C-EE33-4CC1-B75D-C6F280AF952B}" type="datetimeFigureOut">
              <a:rPr lang="en-GB" smtClean="0"/>
              <a:t>19/01/2021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5260-6219-4F07-8197-3E56BBDCF4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58516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F77E9C-EE33-4CC1-B75D-C6F280AF952B}" type="datetimeFigureOut">
              <a:rPr lang="en-GB" smtClean="0"/>
              <a:t>19/01/2021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25260-6219-4F07-8197-3E56BBDCF4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7820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honicsplay.co.uk/resources/phase/2/flashcards-speed-trials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phonicsplay.co.uk/resources/phase/2/tricky-word-trucks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JluAxsek-zQ" TargetMode="Externa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mYGGk0MH_xQ" TargetMode="External"/><Relationship Id="rId2" Type="http://schemas.openxmlformats.org/officeDocument/2006/relationships/hyperlink" Target="https://www.bbc.co.uk/bitesize/topics/zvq9bdm/articles/zrqtqp3" TargetMode="Externa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ing.com/images/search?q=jet+cartoon&amp;id=E5FA911CD0F5CD7528FB0AF66B069360EA2316CF&amp;FORM=IQFRBA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ing.com/images/search?q=jet+cartoon&amp;id=E5FA911CD0F5CD7528FB0AF66B069360EA2316CF&amp;FORM=IQFRBA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>
                <a:latin typeface="Comic Sans MS" panose="030F0702030302020204" pitchFamily="66" charset="0"/>
              </a:rPr>
              <a:t>Phonics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>
                <a:latin typeface="Comic Sans MS" panose="030F0702030302020204" pitchFamily="66" charset="0"/>
              </a:rPr>
              <a:t>Wednesday 20</a:t>
            </a:r>
            <a:r>
              <a:rPr lang="en-GB" baseline="30000" dirty="0">
                <a:latin typeface="Comic Sans MS" panose="030F0702030302020204" pitchFamily="66" charset="0"/>
              </a:rPr>
              <a:t>th</a:t>
            </a:r>
            <a:r>
              <a:rPr lang="en-GB" dirty="0">
                <a:latin typeface="Comic Sans MS" panose="030F0702030302020204" pitchFamily="66" charset="0"/>
              </a:rPr>
              <a:t> January 2021</a:t>
            </a:r>
          </a:p>
        </p:txBody>
      </p:sp>
    </p:spTree>
    <p:extLst>
      <p:ext uri="{BB962C8B-B14F-4D97-AF65-F5344CB8AC3E}">
        <p14:creationId xmlns:p14="http://schemas.microsoft.com/office/powerpoint/2010/main" val="1818660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508979" y="736265"/>
            <a:ext cx="11144397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Practise your sounds using Flashcards Speed Trial on Phonics Play</a:t>
            </a: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r>
              <a:rPr lang="en-GB" sz="2800" dirty="0">
                <a:latin typeface="Comic Sans MS" panose="030F0702030302020204" pitchFamily="66" charset="0"/>
              </a:rPr>
              <a:t>Pick individual graphemes – Set 1-6 + y</a:t>
            </a:r>
            <a:endParaRPr lang="en-GB" sz="2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5257" t="33483" r="65126" b="22588"/>
          <a:stretch/>
        </p:blipFill>
        <p:spPr>
          <a:xfrm>
            <a:off x="2534193" y="2376921"/>
            <a:ext cx="3853543" cy="321346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970739" y="2376921"/>
            <a:ext cx="2954655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Username: jan21</a:t>
            </a:r>
          </a:p>
          <a:p>
            <a:r>
              <a:rPr lang="en-GB" sz="2800" dirty="0">
                <a:latin typeface="Comic Sans MS" panose="030F0702030302020204" pitchFamily="66" charset="0"/>
              </a:rPr>
              <a:t>Password: home</a:t>
            </a:r>
            <a:endParaRPr lang="en-GB" sz="2800" dirty="0"/>
          </a:p>
        </p:txBody>
      </p:sp>
      <p:sp>
        <p:nvSpPr>
          <p:cNvPr id="4" name="Rectangle 3"/>
          <p:cNvSpPr/>
          <p:nvPr/>
        </p:nvSpPr>
        <p:spPr>
          <a:xfrm>
            <a:off x="2760617" y="573202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>
                <a:hlinkClick r:id="rId3"/>
              </a:rPr>
              <a:t>https://www.phonicsplay.co.uk/resources/phase/2/flashcards-speed-trials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928645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508979" y="736265"/>
            <a:ext cx="1124759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Practise reading your keywords using Tricky Word Trucks on Phonics Play</a:t>
            </a: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r>
              <a:rPr lang="en-GB" sz="2800" dirty="0">
                <a:latin typeface="Comic Sans MS" panose="030F0702030302020204" pitchFamily="66" charset="0"/>
              </a:rPr>
              <a:t>Choose Phase 2 Tricky Words</a:t>
            </a:r>
            <a:endParaRPr lang="en-GB" sz="2800" dirty="0"/>
          </a:p>
        </p:txBody>
      </p:sp>
      <p:sp>
        <p:nvSpPr>
          <p:cNvPr id="6" name="Rectangle 5"/>
          <p:cNvSpPr/>
          <p:nvPr/>
        </p:nvSpPr>
        <p:spPr>
          <a:xfrm>
            <a:off x="5520762" y="3382761"/>
            <a:ext cx="2954655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Username: jan21</a:t>
            </a:r>
          </a:p>
          <a:p>
            <a:r>
              <a:rPr lang="en-GB" sz="2800" dirty="0">
                <a:latin typeface="Comic Sans MS" panose="030F0702030302020204" pitchFamily="66" charset="0"/>
              </a:rPr>
              <a:t>Password: home</a:t>
            </a:r>
            <a:endParaRPr lang="en-GB" sz="2800" dirty="0"/>
          </a:p>
        </p:txBody>
      </p:sp>
      <p:sp>
        <p:nvSpPr>
          <p:cNvPr id="4" name="Rectangle 3"/>
          <p:cNvSpPr/>
          <p:nvPr/>
        </p:nvSpPr>
        <p:spPr>
          <a:xfrm>
            <a:off x="2760617" y="573202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>
                <a:hlinkClick r:id="rId2"/>
              </a:rPr>
              <a:t>https://www.phonicsplay.co.uk/resources/phase/2/tricky-word-trucks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64692" t="32254" r="5892" b="23607"/>
          <a:stretch/>
        </p:blipFill>
        <p:spPr>
          <a:xfrm>
            <a:off x="1312144" y="2552147"/>
            <a:ext cx="3827418" cy="3228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1769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508979" y="736265"/>
            <a:ext cx="112975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Today we are looking at the sound </a:t>
            </a:r>
            <a:r>
              <a:rPr lang="en-GB" sz="2800" dirty="0" smtClean="0">
                <a:latin typeface="Comic Sans MS" panose="030F0702030302020204" pitchFamily="66" charset="0"/>
              </a:rPr>
              <a:t>qu.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389703" y="5450440"/>
            <a:ext cx="984315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Can you draw the letters that make this sound in the air?</a:t>
            </a:r>
          </a:p>
          <a:p>
            <a:r>
              <a:rPr lang="en-GB" sz="2800" dirty="0"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802674" y="3736050"/>
            <a:ext cx="88696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  <a:hlinkClick r:id="rId2"/>
              </a:rPr>
              <a:t>https://www.youtube.com/watch?v=JluAxsek-zQ</a:t>
            </a:r>
            <a:r>
              <a:rPr lang="en-GB" sz="2800" dirty="0">
                <a:latin typeface="Comic Sans MS" panose="030F0702030302020204" pitchFamily="66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055247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11581" y="660602"/>
            <a:ext cx="112975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Watch the video and find the words that use the </a:t>
            </a:r>
            <a:r>
              <a:rPr lang="en-GB" sz="2800" dirty="0" err="1">
                <a:latin typeface="Comic Sans MS" panose="030F0702030302020204" pitchFamily="66" charset="0"/>
              </a:rPr>
              <a:t>qu</a:t>
            </a:r>
            <a:r>
              <a:rPr lang="en-GB" sz="2800" dirty="0">
                <a:latin typeface="Comic Sans MS" panose="030F0702030302020204" pitchFamily="66" charset="0"/>
              </a:rPr>
              <a:t> sound?</a:t>
            </a:r>
          </a:p>
        </p:txBody>
      </p:sp>
      <p:sp>
        <p:nvSpPr>
          <p:cNvPr id="2" name="Rectangle 1"/>
          <p:cNvSpPr/>
          <p:nvPr/>
        </p:nvSpPr>
        <p:spPr>
          <a:xfrm>
            <a:off x="2904308" y="2413503"/>
            <a:ext cx="72455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hlinkClick r:id="rId2"/>
              </a:rPr>
              <a:t>https://www.bbc.co.uk/bitesize/topics/zvq9bdm/articles/zrqtqp3</a:t>
            </a:r>
            <a:r>
              <a:rPr lang="en-GB" dirty="0"/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711581" y="4326025"/>
            <a:ext cx="112975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Watch the video of Geraldine the Giraffe looking at the </a:t>
            </a:r>
            <a:r>
              <a:rPr lang="en-GB" sz="2800">
                <a:latin typeface="Comic Sans MS" panose="030F0702030302020204" pitchFamily="66" charset="0"/>
              </a:rPr>
              <a:t>qu </a:t>
            </a:r>
            <a:r>
              <a:rPr lang="en-GB" sz="2800" dirty="0">
                <a:latin typeface="Comic Sans MS" panose="030F0702030302020204" pitchFamily="66" charset="0"/>
              </a:rPr>
              <a:t>sound:</a:t>
            </a:r>
          </a:p>
        </p:txBody>
      </p:sp>
      <p:sp>
        <p:nvSpPr>
          <p:cNvPr id="9" name="Rectangle 8"/>
          <p:cNvSpPr/>
          <p:nvPr/>
        </p:nvSpPr>
        <p:spPr>
          <a:xfrm>
            <a:off x="2235581" y="5401818"/>
            <a:ext cx="112975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  <a:hlinkClick r:id="rId3"/>
              </a:rPr>
              <a:t>https://www.youtube.com/watch?v=mYGGk0MH_xQ</a:t>
            </a:r>
            <a:r>
              <a:rPr lang="en-GB" sz="2800" dirty="0">
                <a:latin typeface="Comic Sans MS" panose="030F0702030302020204" pitchFamily="66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80342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11581" y="660602"/>
            <a:ext cx="1129753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Can you write a word to match the picture? Write your words down in a list.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2FB1647-4C8C-4C24-8BC4-C433319E1F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5224" y="2680552"/>
            <a:ext cx="3016106" cy="225916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ACC9C15-485E-4203-8AB7-A0EC588B023B}"/>
              </a:ext>
            </a:extLst>
          </p:cNvPr>
          <p:cNvSpPr/>
          <p:nvPr/>
        </p:nvSpPr>
        <p:spPr>
          <a:xfrm>
            <a:off x="690562" y="5674178"/>
            <a:ext cx="59895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The man is running very …</a:t>
            </a:r>
          </a:p>
        </p:txBody>
      </p:sp>
    </p:spTree>
    <p:extLst>
      <p:ext uri="{BB962C8B-B14F-4D97-AF65-F5344CB8AC3E}">
        <p14:creationId xmlns:p14="http://schemas.microsoft.com/office/powerpoint/2010/main" val="4152330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11581" y="660602"/>
            <a:ext cx="1129753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Can you write a word to match the picture? Write your words down in a list. </a:t>
            </a:r>
          </a:p>
        </p:txBody>
      </p:sp>
      <p:sp>
        <p:nvSpPr>
          <p:cNvPr id="2" name="AutoShape 2" descr="Image result for Jet Cartoon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123825" y="-457200"/>
            <a:ext cx="1133475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05060E8-C1FB-4588-89CF-9837CCD3C755}"/>
              </a:ext>
            </a:extLst>
          </p:cNvPr>
          <p:cNvSpPr/>
          <p:nvPr/>
        </p:nvSpPr>
        <p:spPr>
          <a:xfrm>
            <a:off x="690562" y="5674178"/>
            <a:ext cx="59895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What noise does this animal make?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86D33B3-D348-4EBF-96E8-8C4810E26D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30404" y="2504611"/>
            <a:ext cx="3612498" cy="2022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6780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11581" y="660602"/>
            <a:ext cx="1129753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Can you write a word to match the picture? Write your words down in a list. </a:t>
            </a:r>
          </a:p>
        </p:txBody>
      </p:sp>
      <p:sp>
        <p:nvSpPr>
          <p:cNvPr id="2" name="AutoShape 2" descr="Image result for Jet Cartoon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123825" y="-457200"/>
            <a:ext cx="1133475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F7B22A4-A75B-4EC7-838E-D5564CB464C3}"/>
              </a:ext>
            </a:extLst>
          </p:cNvPr>
          <p:cNvSpPr/>
          <p:nvPr/>
        </p:nvSpPr>
        <p:spPr>
          <a:xfrm>
            <a:off x="690562" y="5674178"/>
            <a:ext cx="59895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We are going to do a …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2925" y="2205903"/>
            <a:ext cx="3356278" cy="2324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6038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11581" y="660602"/>
            <a:ext cx="1129753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Can you write a word to match the picture? Write your words down in a list. </a:t>
            </a:r>
          </a:p>
        </p:txBody>
      </p:sp>
      <p:sp>
        <p:nvSpPr>
          <p:cNvPr id="3" name="AutoShape 2" descr="Image result for buzz cartoon"/>
          <p:cNvSpPr>
            <a:spLocks noChangeAspect="1" noChangeArrowheads="1"/>
          </p:cNvSpPr>
          <p:nvPr/>
        </p:nvSpPr>
        <p:spPr bwMode="auto">
          <a:xfrm>
            <a:off x="63500" y="-136525"/>
            <a:ext cx="232410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36C8646-0DAC-4458-8513-2A7A2299BA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5064" y="1477820"/>
            <a:ext cx="3808510" cy="380851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D833356-4839-4C5D-BBA1-A472CA1E2947}"/>
              </a:ext>
            </a:extLst>
          </p:cNvPr>
          <p:cNvSpPr/>
          <p:nvPr/>
        </p:nvSpPr>
        <p:spPr>
          <a:xfrm>
            <a:off x="690562" y="5674178"/>
            <a:ext cx="713954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This keeps us warm, what is it called? </a:t>
            </a:r>
          </a:p>
        </p:txBody>
      </p:sp>
    </p:spTree>
    <p:extLst>
      <p:ext uri="{BB962C8B-B14F-4D97-AF65-F5344CB8AC3E}">
        <p14:creationId xmlns:p14="http://schemas.microsoft.com/office/powerpoint/2010/main" val="34018709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235</Words>
  <Application>Microsoft Office PowerPoint</Application>
  <PresentationFormat>Widescreen</PresentationFormat>
  <Paragraphs>36</Paragraphs>
  <Slides>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Comic Sans MS</vt:lpstr>
      <vt:lpstr>Office Theme</vt:lpstr>
      <vt:lpstr>Phonics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OneIT Services and Solutions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Writing</dc:title>
  <dc:creator>Barber, J</dc:creator>
  <cp:lastModifiedBy>Barber, J</cp:lastModifiedBy>
  <cp:revision>28</cp:revision>
  <dcterms:created xsi:type="dcterms:W3CDTF">2021-01-06T20:29:02Z</dcterms:created>
  <dcterms:modified xsi:type="dcterms:W3CDTF">2021-01-19T10:18:07Z</dcterms:modified>
</cp:coreProperties>
</file>