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97ACC-DABC-324E-805B-564C1241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99" y="276725"/>
            <a:ext cx="8906344" cy="61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242AB5-113D-5940-8B66-606B0F039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1" y="685800"/>
            <a:ext cx="10969256" cy="514557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50B2EE-E362-7C4A-A0CB-472F3F410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3768" y="32345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8AC6F-4CE5-2848-BB28-F66374930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73" y="1034716"/>
            <a:ext cx="11198363" cy="37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9</cp:revision>
  <dcterms:created xsi:type="dcterms:W3CDTF">2021-02-12T08:17:45Z</dcterms:created>
  <dcterms:modified xsi:type="dcterms:W3CDTF">2021-02-24T19:58:10Z</dcterms:modified>
</cp:coreProperties>
</file>