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9E14-9A75-144F-B93D-079548FD7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2F835-A914-6242-B711-BF4B9594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0217-2984-DC41-AEC7-5DF1E46E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2B321-5FC2-234E-8481-6A78A94A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00CD3-2E40-3A4B-A0C4-95E6D7C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6978-7D51-354B-9690-7AC57B9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63D1C-9195-AF4A-A07F-624D1F609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FB0B-A0F4-B44F-B0CC-34CADE5D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76F5-6497-D94D-AAE1-E6F057EA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49A8-DF32-494C-BC6B-BD8E8A60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79983-DEA2-D441-B5C9-A210CCB3B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479-DAD4-9745-B3A4-E857840A4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35A7-48D9-1A4F-9BCE-CF64C30B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C366-522A-B248-8FC6-BD2ECC1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7C6C7-A3C7-2C40-B130-3DE0045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B4CF-441B-F54C-AB6A-97A25BE8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CF7E-4593-AA4C-AF24-7F290635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E86AA-B2E5-9745-BDAC-3BEBB56C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A946A-FE7D-7A41-831D-59C34259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FC58-F414-444A-9E14-FF00BEB7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DE00-3567-0D43-AA09-269A0ADA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D50F1-A458-7742-9043-08E095F4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8FEB-2F0C-914D-B390-07BA70B9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49F0-1123-9448-8444-68729D7C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5B6DC-443D-9A42-BCA6-BF010C7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9BB2-0A64-6747-BC7E-D9A9853D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1CA9-181A-D248-BF7A-1420E57F8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481C4-161A-A34F-A3D2-C1A9A552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9A40D-EE7D-2147-971B-D4DD2055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C192-E52D-544F-957C-D15D549D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9FE6-9284-1B4C-B8BC-BCC1B56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8D06-D816-1649-A6BC-C8BF84AF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75372-B2A8-F24F-8A18-4D927A5D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BD1D5-1E3A-A048-970F-48060E9C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FFAE5-A1E5-2D4D-8FAA-EF0746F61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D45FB-2B9F-5A45-875C-861D81CD0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36413-854D-5741-8635-83B91B28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07026-977A-EC40-A565-3E883E02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D9E5A-A5AC-EE49-86AD-41D1DB8A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1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7584-14B4-2F40-A85D-B66EAC84B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547FB-CFDD-0142-BD87-5696D484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7DA0-2136-944B-A408-D1BCB8A5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0938-BF63-5E4B-945A-28297686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A912E-5856-C445-A1BA-36ADE5E9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4635E-9B76-7A46-9296-10ED26D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5077B-CE2D-2843-95F5-116970D8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A408-4DF7-7B4B-8CCA-D13F8C6D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BA388-B94A-0745-8182-59B257FAF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DF1B-FB60-2D48-9545-79568EC66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90358-31DD-AF41-B0D6-26CA3E77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A9EC4-50A4-F641-B95A-DF54DB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3838-6225-3445-8136-AF5536D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5BBD-FF16-184A-A0A2-CA9235C8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1DD44-CD12-2F4C-BFDB-C342E4EB2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8856A-8B89-A240-B41C-69D8B289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6A5E-9F4D-214B-AF1C-D78D6F2F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F180A-078B-9E40-85F7-4F5AE302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9AF6C-980B-3C46-B34D-944CD177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18857-D350-5440-BC08-1BBC1CE3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337F-3F88-F54A-8028-793FA56D6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ACDDD-BE46-1F40-AA00-9784680E5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67AF-14A7-B64A-98B5-67C441AB6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3765-050A-E24E-8158-DC5E72C52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68CC6F6-8ADC-724B-862C-E2F28F99CC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35FA1F4-F19E-D340-AFF6-81D230DEE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7716" y="333668"/>
            <a:ext cx="8146004" cy="5886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685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BC35DAA-EA90-5043-9ADE-305F96721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6316" y="377003"/>
            <a:ext cx="7967058" cy="5951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62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749E430-03C4-D94B-B8FA-110730A12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650" y="565150"/>
            <a:ext cx="11442700" cy="5727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396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7</cp:revision>
  <dcterms:created xsi:type="dcterms:W3CDTF">2021-02-12T08:17:45Z</dcterms:created>
  <dcterms:modified xsi:type="dcterms:W3CDTF">2021-04-16T09:21:27Z</dcterms:modified>
</cp:coreProperties>
</file>