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D13A8-5B25-AB43-B828-C15AE6893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2FDFEF-A9F6-3A48-A8D0-09DBC9C8D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34DD0-107B-8942-8103-974260A27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EE27D-6C91-2648-9FB1-61BB5EA92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62D7B-9E2F-EB42-B160-393C9002A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41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B09A4-2210-4D46-8CB7-72DD3EE1C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E5667-BBAA-8E41-B8ED-04C6B3FD4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EC537-A21C-6746-82AE-87EF262E6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F767-21A1-0B40-B741-D01C45D5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1D8C8-B656-9742-8124-A8FB1272F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6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DFD904-8811-8747-90AE-16E92E24C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6382B0-FFB4-E548-B72E-1B365CF50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8F7AD-4077-4C4A-ACB4-1961D4D1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CEF69-137E-5C4B-AEB1-7A04C24F4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5B89D-471B-864A-B22C-993D39FB3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3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EC0B2-55C3-1A46-90F2-9B832A7B9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4992A-F5F6-2047-A756-6AEAEE70B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03AAB-A04D-7141-95DD-098063B4B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3F854-F8E1-4744-A2DE-F0220E37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C2607-C559-454E-AE66-F15979A82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5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EEA7-D8C9-BF49-9B06-A932408E2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DBC0D-0F3C-1149-BB84-3569B6B5E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01A10-FD04-774E-B124-0D10CB98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BB681-167A-B042-AB3F-AD367D1D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62E-0912-3440-A5A9-8F4E931A1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4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F895B-C650-C34A-926D-7B91B9B10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F8F0B-5BE0-6548-B772-709A4822F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9A1E7E-8A06-CB4C-8C3F-F9CA93C86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A8846-55FF-A64A-9A3A-64BFB7C21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DC8E9-D676-6A49-B27E-4F172054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7CBDA-7506-A94D-BEF2-7652A932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ACB0B-DE92-DA4F-B7BC-64968AE8E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06227-5B00-F24B-8531-3943533D3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C448B-9B3C-E443-AA3C-912A6D28A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6ED4FA-C400-CF42-9F59-EC5643DBB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6A79F-9816-2249-AAAD-6F238EE44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5FA24-40E0-0745-8C28-C9EC6BA0B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36249F-FBEF-3046-9A79-2A880F6D2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F83654-D2C0-CD43-8F5F-25CF62A2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0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2B7CD-2E5C-9B4D-A73F-92F2094F9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234CF2-9CE6-BB4C-AA72-1E6827F2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BB3883-4BA3-3449-8244-DB477485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5580F8-38FA-1A45-908E-5211A9ED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3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777A6-2852-2B4D-A5B2-810895DD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427642-07F1-B447-9486-61E9BD30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6C75A-04DA-9240-9877-E312A1F1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6B8D8-C218-9A40-8940-DC3A6607C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6F226-4866-6841-9364-59FB51A45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95302-1320-A341-95A2-8AD03F188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AE2D6-E23A-C64B-88CF-483023C41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3D1131-534E-8E42-BDFC-EB128F87E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C164A-59BF-314E-81E3-0D772B148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5289-60B7-104E-BDE4-141C6895B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BE6A18-C6A0-814D-BF09-D874948F8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FDF5C-8325-7349-8DC7-408070968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CB2A1-5181-5F46-AD6F-5BC4001D7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A3A3B-631B-8F43-BE5B-13BFC0CD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F4285C-FE9A-A443-9860-4713B2C66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3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101BA-4A6E-4A47-BCA7-41F7780F9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4176F-5267-C947-A3DD-703539E87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F56B8-5032-6B43-9590-C287F8164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CCD80-CDD0-E044-BC40-AC897E283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15D77-1F64-0648-8BE7-B245D4331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8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07" y="399586"/>
            <a:ext cx="10919744" cy="58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507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58901"/>
            <a:ext cx="9978296" cy="597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558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Jefferies, Peter</cp:lastModifiedBy>
  <cp:revision>6</cp:revision>
  <dcterms:created xsi:type="dcterms:W3CDTF">2021-02-03T19:13:33Z</dcterms:created>
  <dcterms:modified xsi:type="dcterms:W3CDTF">2021-02-04T11:11:00Z</dcterms:modified>
</cp:coreProperties>
</file>