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EA2D1F-890F-8347-BAA5-B261A4ACD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811" y="321307"/>
            <a:ext cx="10488218" cy="633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74777E5-F050-EF47-ACBC-79A8C4D48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905" y="260209"/>
            <a:ext cx="10267253" cy="629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03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3</cp:revision>
  <dcterms:created xsi:type="dcterms:W3CDTF">2021-02-12T08:17:45Z</dcterms:created>
  <dcterms:modified xsi:type="dcterms:W3CDTF">2021-02-24T19:49:59Z</dcterms:modified>
</cp:coreProperties>
</file>