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24"/>
  </p:normalViewPr>
  <p:slideViewPr>
    <p:cSldViewPr snapToGrid="0" snapToObjects="1">
      <p:cViewPr varScale="1">
        <p:scale>
          <a:sx n="106" d="100"/>
          <a:sy n="106" d="100"/>
        </p:scale>
        <p:origin x="7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09E14-9A75-144F-B93D-079548FD7A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52F835-A914-6242-B711-BF4B9594A7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210217-2984-DC41-AEC7-5DF1E46E0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82B321-5FC2-234E-8481-6A78A94AE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000CD3-2E40-3A4B-A0C4-95E6D7CD9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59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F6978-7D51-354B-9690-7AC57B9D1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E63D1C-9195-AF4A-A07F-624D1F609C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AEFB0B-A0F4-B44F-B0CC-34CADE5D2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BA76F5-6497-D94D-AAE1-E6F057EAB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C49A8-DF32-494C-BC6B-BD8E8A600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496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979983-DEA2-D441-B5C9-A210CCB3B7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EF7479-DAD4-9745-B3A4-E857840A40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635A7-48D9-1A4F-9BCE-CF64C30B9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BBC366-522A-B248-8FC6-BD2ECC148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17C6C7-A3C7-2C40-B130-3DE004540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673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FB4CF-441B-F54C-AB6A-97A25BE86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29CF7E-4593-AA4C-AF24-7F2906354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5E86AA-B2E5-9745-BDAC-3BEBB56C2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4A946A-FE7D-7A41-831D-59C342595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87FC58-F414-444A-9E14-FF00BEB73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502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2DE00-3567-0D43-AA09-269A0ADA7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2D50F1-A458-7742-9043-08E095F47F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A38FEB-2F0C-914D-B390-07BA70B90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A849F0-1123-9448-8444-68729D7C0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5B6DC-443D-9A42-BCA6-BF010C7AF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242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59BB2-0A64-6747-BC7E-D9A9853D2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F41CA9-181A-D248-BF7A-1420E57F83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B481C4-161A-A34F-A3D2-C1A9A552A6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B9A40D-EE7D-2147-971B-D4DD2055B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E3C192-E52D-544F-957C-D15D549D0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FA9FE6-9284-1B4C-B8BC-BCC1B5613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92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28D06-D816-1649-A6BC-C8BF84AFA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275372-B2A8-F24F-8A18-4D927A5DB3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5BD1D5-1E3A-A048-970F-48060E9C1D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CFFAE5-A1E5-2D4D-8FAA-EF0746F61D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BD45FB-2B9F-5A45-875C-861D81CD03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D36413-854D-5741-8635-83B91B281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F07026-977A-EC40-A565-3E883E02C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DD9E5A-A5AC-EE49-86AD-41D1DB8AD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318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C7584-14B4-2F40-A85D-B66EAC84B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D547FB-CFDD-0142-BD87-5696D484C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2E7DA0-2136-944B-A408-D1BCB8A50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9B0938-BF63-5E4B-945A-282976866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626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9A912E-5856-C445-A1BA-36ADE5E9E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44635E-9B76-7A46-9296-10ED26DCD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A5077B-CE2D-2843-95F5-116970D83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718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8A408-4DF7-7B4B-8CCA-D13F8C6D2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7BA388-B94A-0745-8182-59B257FAFC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00DF1B-FB60-2D48-9545-79568EC664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790358-31DD-AF41-B0D6-26CA3E772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4A9EC4-50A4-F641-B95A-DF54DB117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D93838-6225-3445-8136-AF5536DAD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575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65BBD-FF16-184A-A0A2-CA9235C81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E1DD44-CD12-2F4C-BFDB-C342E4EB2D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B8856A-8B89-A240-B41C-69D8B2894A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7B6A5E-9F4D-214B-AF1C-D78D6F2FF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DF180A-078B-9E40-85F7-4F5AE3021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29AF6C-980B-3C46-B34D-944CD177D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377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718857-D350-5440-BC08-1BBC1CE34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96337F-3F88-F54A-8028-793FA56D6A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EACDDD-BE46-1F40-AA00-9784680E5A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7D67AF-14A7-B64A-98B5-67C441AB60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393765-050A-E24E-8158-DC5E72C529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381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8EB039B-A7D7-4648-B47D-B639647F1F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7378" y="325748"/>
            <a:ext cx="9729181" cy="6231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685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12060AC-192B-8B4D-BD78-8695DA03D6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9411" y="364389"/>
            <a:ext cx="9769864" cy="6048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462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Jefferies</dc:creator>
  <cp:lastModifiedBy>Peter Jefferies</cp:lastModifiedBy>
  <cp:revision>3</cp:revision>
  <dcterms:created xsi:type="dcterms:W3CDTF">2021-02-12T08:17:45Z</dcterms:created>
  <dcterms:modified xsi:type="dcterms:W3CDTF">2021-04-16T09:14:43Z</dcterms:modified>
</cp:coreProperties>
</file>