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6" r:id="rId7"/>
    <p:sldId id="260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A553F-6A41-1D44-9BDF-F75916117CB5}" v="4" dt="2021-02-07T14:30:26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nter, A" userId="7c1f2602-45d8-4104-b1ad-1ca330dfb041" providerId="ADAL" clId="{963A553F-6A41-1D44-9BDF-F75916117CB5}"/>
    <pc:docChg chg="addSld modSld">
      <pc:chgData name="Painter, A" userId="7c1f2602-45d8-4104-b1ad-1ca330dfb041" providerId="ADAL" clId="{963A553F-6A41-1D44-9BDF-F75916117CB5}" dt="2021-02-07T14:31:10.053" v="25" actId="14100"/>
      <pc:docMkLst>
        <pc:docMk/>
      </pc:docMkLst>
      <pc:sldChg chg="addSp delSp modSp mod">
        <pc:chgData name="Painter, A" userId="7c1f2602-45d8-4104-b1ad-1ca330dfb041" providerId="ADAL" clId="{963A553F-6A41-1D44-9BDF-F75916117CB5}" dt="2021-02-07T14:30:41.090" v="17" actId="14100"/>
        <pc:sldMkLst>
          <pc:docMk/>
          <pc:sldMk cId="2584938897" sldId="260"/>
        </pc:sldMkLst>
        <pc:spChg chg="del">
          <ac:chgData name="Painter, A" userId="7c1f2602-45d8-4104-b1ad-1ca330dfb041" providerId="ADAL" clId="{963A553F-6A41-1D44-9BDF-F75916117CB5}" dt="2021-02-07T14:29:53.413" v="0"/>
          <ac:spMkLst>
            <pc:docMk/>
            <pc:sldMk cId="2584938897" sldId="260"/>
            <ac:spMk id="3" creationId="{F79E062B-145B-2740-A08F-5CC925143A32}"/>
          </ac:spMkLst>
        </pc:spChg>
        <pc:picChg chg="add mod">
          <ac:chgData name="Painter, A" userId="7c1f2602-45d8-4104-b1ad-1ca330dfb041" providerId="ADAL" clId="{963A553F-6A41-1D44-9BDF-F75916117CB5}" dt="2021-02-07T14:30:41.090" v="17" actId="14100"/>
          <ac:picMkLst>
            <pc:docMk/>
            <pc:sldMk cId="2584938897" sldId="260"/>
            <ac:picMk id="5" creationId="{959C46F8-D9CD-2F49-89AA-D32AD0C379AA}"/>
          </ac:picMkLst>
        </pc:picChg>
      </pc:sldChg>
      <pc:sldChg chg="addSp delSp modSp new mod">
        <pc:chgData name="Painter, A" userId="7c1f2602-45d8-4104-b1ad-1ca330dfb041" providerId="ADAL" clId="{963A553F-6A41-1D44-9BDF-F75916117CB5}" dt="2021-02-07T14:30:54.715" v="20" actId="14100"/>
        <pc:sldMkLst>
          <pc:docMk/>
          <pc:sldMk cId="3471178857" sldId="267"/>
        </pc:sldMkLst>
        <pc:spChg chg="del">
          <ac:chgData name="Painter, A" userId="7c1f2602-45d8-4104-b1ad-1ca330dfb041" providerId="ADAL" clId="{963A553F-6A41-1D44-9BDF-F75916117CB5}" dt="2021-02-07T14:30:10.474" v="6"/>
          <ac:spMkLst>
            <pc:docMk/>
            <pc:sldMk cId="3471178857" sldId="267"/>
            <ac:spMk id="3" creationId="{B1D2A859-AA42-CB4E-AB36-DAA91F0FAF1F}"/>
          </ac:spMkLst>
        </pc:spChg>
        <pc:picChg chg="add mod">
          <ac:chgData name="Painter, A" userId="7c1f2602-45d8-4104-b1ad-1ca330dfb041" providerId="ADAL" clId="{963A553F-6A41-1D44-9BDF-F75916117CB5}" dt="2021-02-07T14:30:54.715" v="20" actId="14100"/>
          <ac:picMkLst>
            <pc:docMk/>
            <pc:sldMk cId="3471178857" sldId="267"/>
            <ac:picMk id="5" creationId="{F798A39B-B7F0-104F-A59A-F36C52F470CF}"/>
          </ac:picMkLst>
        </pc:picChg>
      </pc:sldChg>
      <pc:sldChg chg="addSp delSp modSp new mod">
        <pc:chgData name="Painter, A" userId="7c1f2602-45d8-4104-b1ad-1ca330dfb041" providerId="ADAL" clId="{963A553F-6A41-1D44-9BDF-F75916117CB5}" dt="2021-02-07T14:31:04.095" v="23" actId="14100"/>
        <pc:sldMkLst>
          <pc:docMk/>
          <pc:sldMk cId="2277928529" sldId="268"/>
        </pc:sldMkLst>
        <pc:spChg chg="del">
          <ac:chgData name="Painter, A" userId="7c1f2602-45d8-4104-b1ad-1ca330dfb041" providerId="ADAL" clId="{963A553F-6A41-1D44-9BDF-F75916117CB5}" dt="2021-02-07T14:30:20.231" v="9"/>
          <ac:spMkLst>
            <pc:docMk/>
            <pc:sldMk cId="2277928529" sldId="268"/>
            <ac:spMk id="3" creationId="{322B9700-ED61-C547-96AA-8365D07A53D4}"/>
          </ac:spMkLst>
        </pc:spChg>
        <pc:picChg chg="add mod">
          <ac:chgData name="Painter, A" userId="7c1f2602-45d8-4104-b1ad-1ca330dfb041" providerId="ADAL" clId="{963A553F-6A41-1D44-9BDF-F75916117CB5}" dt="2021-02-07T14:31:04.095" v="23" actId="14100"/>
          <ac:picMkLst>
            <pc:docMk/>
            <pc:sldMk cId="2277928529" sldId="268"/>
            <ac:picMk id="5" creationId="{DA8FE7C4-6DDB-A640-9164-EB2F535392F4}"/>
          </ac:picMkLst>
        </pc:picChg>
      </pc:sldChg>
      <pc:sldChg chg="addSp delSp modSp new mod">
        <pc:chgData name="Painter, A" userId="7c1f2602-45d8-4104-b1ad-1ca330dfb041" providerId="ADAL" clId="{963A553F-6A41-1D44-9BDF-F75916117CB5}" dt="2021-02-07T14:31:10.053" v="25" actId="14100"/>
        <pc:sldMkLst>
          <pc:docMk/>
          <pc:sldMk cId="3086102963" sldId="269"/>
        </pc:sldMkLst>
        <pc:spChg chg="del">
          <ac:chgData name="Painter, A" userId="7c1f2602-45d8-4104-b1ad-1ca330dfb041" providerId="ADAL" clId="{963A553F-6A41-1D44-9BDF-F75916117CB5}" dt="2021-02-07T14:30:26.306" v="11"/>
          <ac:spMkLst>
            <pc:docMk/>
            <pc:sldMk cId="3086102963" sldId="269"/>
            <ac:spMk id="3" creationId="{D428ED47-283A-4C49-B70B-61752649FB91}"/>
          </ac:spMkLst>
        </pc:spChg>
        <pc:picChg chg="add mod">
          <ac:chgData name="Painter, A" userId="7c1f2602-45d8-4104-b1ad-1ca330dfb041" providerId="ADAL" clId="{963A553F-6A41-1D44-9BDF-F75916117CB5}" dt="2021-02-07T14:31:10.053" v="25" actId="14100"/>
          <ac:picMkLst>
            <pc:docMk/>
            <pc:sldMk cId="3086102963" sldId="269"/>
            <ac:picMk id="5" creationId="{FC9BCD46-04C1-0346-9477-BD7EFDCDA5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A8B54-D573-E44D-BFA9-3075E8D859A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A668-DECE-DA45-892C-D5D6290B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A4D440-026F-A040-A7C3-2F97A9C08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C0DD74E-4C4F-4647-A928-9B749684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" y="0"/>
            <a:ext cx="9118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BD97-EE62-0544-A58C-9CC0401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C9BCD46-04C1-0346-9477-BD7EFDCD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0840" cy="6858000"/>
          </a:xfrm>
        </p:spPr>
      </p:pic>
    </p:spTree>
    <p:extLst>
      <p:ext uri="{BB962C8B-B14F-4D97-AF65-F5344CB8AC3E}">
        <p14:creationId xmlns:p14="http://schemas.microsoft.com/office/powerpoint/2010/main" val="308610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6DEF-2314-3F4B-BB7E-C9BCBCD0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87D0899-17CD-2446-9087-893E2AD6B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1096"/>
          </a:xfrm>
        </p:spPr>
      </p:pic>
    </p:spTree>
    <p:extLst>
      <p:ext uri="{BB962C8B-B14F-4D97-AF65-F5344CB8AC3E}">
        <p14:creationId xmlns:p14="http://schemas.microsoft.com/office/powerpoint/2010/main" val="217762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E243-9595-644B-BAA0-E24880A5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7449AFF-F49C-D84E-A244-18F1E3E4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409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6E8B-8DAD-9F4A-90C9-BAC88D1D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4D015E-79E0-734E-BE43-F905B02FE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7667" cy="6858000"/>
          </a:xfrm>
        </p:spPr>
      </p:pic>
    </p:spTree>
    <p:extLst>
      <p:ext uri="{BB962C8B-B14F-4D97-AF65-F5344CB8AC3E}">
        <p14:creationId xmlns:p14="http://schemas.microsoft.com/office/powerpoint/2010/main" val="20428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39D0-00AD-4846-AD6C-12722FFA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BDFDCC6-D01B-A44D-B9BE-F0079C95B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5332" cy="6858000"/>
          </a:xfrm>
        </p:spPr>
      </p:pic>
    </p:spTree>
    <p:extLst>
      <p:ext uri="{BB962C8B-B14F-4D97-AF65-F5344CB8AC3E}">
        <p14:creationId xmlns:p14="http://schemas.microsoft.com/office/powerpoint/2010/main" val="294150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39FC-006E-514E-A4A3-C6F8865A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C3A2-56FB-C14F-BED4-E75F2A7E3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Handwriting </a:t>
            </a:r>
          </a:p>
        </p:txBody>
      </p:sp>
    </p:spTree>
    <p:extLst>
      <p:ext uri="{BB962C8B-B14F-4D97-AF65-F5344CB8AC3E}">
        <p14:creationId xmlns:p14="http://schemas.microsoft.com/office/powerpoint/2010/main" val="81309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C769-B0C0-AF4C-A500-AA9359F6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9C46F8-D9CD-2F49-89AA-D32AD0C37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36555" cy="6858001"/>
          </a:xfrm>
        </p:spPr>
      </p:pic>
    </p:spTree>
    <p:extLst>
      <p:ext uri="{BB962C8B-B14F-4D97-AF65-F5344CB8AC3E}">
        <p14:creationId xmlns:p14="http://schemas.microsoft.com/office/powerpoint/2010/main" val="258493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D452-0525-9344-9CC5-016EDF21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798A39B-B7F0-104F-A59A-F36C52F47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117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3C4D-DE2F-4A46-A634-69B1E628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A8FE7C4-6DDB-A640-9164-EB2F53539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792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</Words>
  <Application>Microsoft Macintosh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</dc:creator>
  <cp:lastModifiedBy>Painter, A</cp:lastModifiedBy>
  <cp:revision>1</cp:revision>
  <dcterms:created xsi:type="dcterms:W3CDTF">2021-02-07T14:27:06Z</dcterms:created>
  <dcterms:modified xsi:type="dcterms:W3CDTF">2021-02-07T14:31:11Z</dcterms:modified>
</cp:coreProperties>
</file>