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879-944F-4660-BABD-1C4AB1B3D8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C9A2-3400-4884-916B-DEB0E9A41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33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879-944F-4660-BABD-1C4AB1B3D8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C9A2-3400-4884-916B-DEB0E9A41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82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879-944F-4660-BABD-1C4AB1B3D8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C9A2-3400-4884-916B-DEB0E9A41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5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879-944F-4660-BABD-1C4AB1B3D8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C9A2-3400-4884-916B-DEB0E9A41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00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879-944F-4660-BABD-1C4AB1B3D8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C9A2-3400-4884-916B-DEB0E9A41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6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879-944F-4660-BABD-1C4AB1B3D8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C9A2-3400-4884-916B-DEB0E9A41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5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879-944F-4660-BABD-1C4AB1B3D8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C9A2-3400-4884-916B-DEB0E9A41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83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879-944F-4660-BABD-1C4AB1B3D8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C9A2-3400-4884-916B-DEB0E9A41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17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879-944F-4660-BABD-1C4AB1B3D8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C9A2-3400-4884-916B-DEB0E9A41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06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879-944F-4660-BABD-1C4AB1B3D8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C9A2-3400-4884-916B-DEB0E9A41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56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879-944F-4660-BABD-1C4AB1B3D8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C9A2-3400-4884-916B-DEB0E9A41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40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E9879-944F-4660-BABD-1C4AB1B3D8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DC9A2-3400-4884-916B-DEB0E9A41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40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0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8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1838"/>
            <a:ext cx="9169183" cy="68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2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7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3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5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5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29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Painter, Adam</dc:creator>
  <cp:lastModifiedBy>Painter, Adam</cp:lastModifiedBy>
  <cp:revision>6</cp:revision>
  <dcterms:created xsi:type="dcterms:W3CDTF">2021-02-10T21:07:26Z</dcterms:created>
  <dcterms:modified xsi:type="dcterms:W3CDTF">2021-02-10T21:23:46Z</dcterms:modified>
</cp:coreProperties>
</file>