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7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7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1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7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1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1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6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8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790E-6FD4-4295-BB2C-CD8A22A115E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2EB1-1E41-4BD2-9C35-5CCDA4E6B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213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4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2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8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Parry, S</cp:lastModifiedBy>
  <cp:revision>7</cp:revision>
  <dcterms:created xsi:type="dcterms:W3CDTF">2021-01-30T11:47:23Z</dcterms:created>
  <dcterms:modified xsi:type="dcterms:W3CDTF">2021-02-03T11:53:35Z</dcterms:modified>
</cp:coreProperties>
</file>