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9" r:id="rId4"/>
    <p:sldId id="270" r:id="rId5"/>
    <p:sldId id="271" r:id="rId6"/>
    <p:sldId id="268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281C8-6EC3-47E1-950C-28A3C6B46499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3589-CE5A-4920-AA24-55F1E08D7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60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281C8-6EC3-47E1-950C-28A3C6B46499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3589-CE5A-4920-AA24-55F1E08D7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308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281C8-6EC3-47E1-950C-28A3C6B46499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3589-CE5A-4920-AA24-55F1E08D7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082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281C8-6EC3-47E1-950C-28A3C6B46499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3589-CE5A-4920-AA24-55F1E08D7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25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281C8-6EC3-47E1-950C-28A3C6B46499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3589-CE5A-4920-AA24-55F1E08D7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98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281C8-6EC3-47E1-950C-28A3C6B46499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3589-CE5A-4920-AA24-55F1E08D7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648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281C8-6EC3-47E1-950C-28A3C6B46499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3589-CE5A-4920-AA24-55F1E08D7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6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281C8-6EC3-47E1-950C-28A3C6B46499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3589-CE5A-4920-AA24-55F1E08D7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48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281C8-6EC3-47E1-950C-28A3C6B46499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3589-CE5A-4920-AA24-55F1E08D7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32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281C8-6EC3-47E1-950C-28A3C6B46499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3589-CE5A-4920-AA24-55F1E08D7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4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281C8-6EC3-47E1-950C-28A3C6B46499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83589-CE5A-4920-AA24-55F1E08D7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56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281C8-6EC3-47E1-950C-28A3C6B46499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83589-CE5A-4920-AA24-55F1E08D7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15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3796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46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78893" cy="6916189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01346" y="4767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8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3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97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1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60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10550" y="57129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0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80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84036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97782" y="5089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6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67326" cy="6858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78437" y="5349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0</Words>
  <Application>Microsoft Office PowerPoint</Application>
  <PresentationFormat>On-screen Show (4:3)</PresentationFormat>
  <Paragraphs>0</Paragraphs>
  <Slides>9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Painter, Adam</dc:creator>
  <cp:lastModifiedBy>Parry, S</cp:lastModifiedBy>
  <cp:revision>11</cp:revision>
  <dcterms:created xsi:type="dcterms:W3CDTF">2021-01-30T12:41:25Z</dcterms:created>
  <dcterms:modified xsi:type="dcterms:W3CDTF">2021-02-04T12:54:16Z</dcterms:modified>
</cp:coreProperties>
</file>