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1067E-17CF-CC4E-B728-293CC61A2671}" v="11" dt="2021-02-06T11:43:27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nter, A" userId="7c1f2602-45d8-4104-b1ad-1ca330dfb041" providerId="ADAL" clId="{1381067E-17CF-CC4E-B728-293CC61A2671}"/>
    <pc:docChg chg="addSld modSld sldOrd">
      <pc:chgData name="Painter, A" userId="7c1f2602-45d8-4104-b1ad-1ca330dfb041" providerId="ADAL" clId="{1381067E-17CF-CC4E-B728-293CC61A2671}" dt="2021-02-06T11:43:41.422" v="78" actId="20578"/>
      <pc:docMkLst>
        <pc:docMk/>
      </pc:docMkLst>
      <pc:sldChg chg="addSp modSp mod">
        <pc:chgData name="Painter, A" userId="7c1f2602-45d8-4104-b1ad-1ca330dfb041" providerId="ADAL" clId="{1381067E-17CF-CC4E-B728-293CC61A2671}" dt="2021-02-06T11:31:06.556" v="2" actId="962"/>
        <pc:sldMkLst>
          <pc:docMk/>
          <pc:sldMk cId="3929684211" sldId="256"/>
        </pc:sldMkLst>
        <pc:picChg chg="add mod">
          <ac:chgData name="Painter, A" userId="7c1f2602-45d8-4104-b1ad-1ca330dfb041" providerId="ADAL" clId="{1381067E-17CF-CC4E-B728-293CC61A2671}" dt="2021-02-06T11:31:06.556" v="2" actId="962"/>
          <ac:picMkLst>
            <pc:docMk/>
            <pc:sldMk cId="3929684211" sldId="256"/>
            <ac:picMk id="5" creationId="{3C0DD74E-4C4F-4647-A928-9B749684D0C8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7:51.436" v="51" actId="14100"/>
        <pc:sldMkLst>
          <pc:docMk/>
          <pc:sldMk cId="2404431932" sldId="257"/>
        </pc:sldMkLst>
        <pc:spChg chg="del">
          <ac:chgData name="Painter, A" userId="7c1f2602-45d8-4104-b1ad-1ca330dfb041" providerId="ADAL" clId="{1381067E-17CF-CC4E-B728-293CC61A2671}" dt="2021-02-06T11:35:25.871" v="8"/>
          <ac:spMkLst>
            <pc:docMk/>
            <pc:sldMk cId="2404431932" sldId="257"/>
            <ac:spMk id="3" creationId="{62E0981F-9643-364A-B37C-FD3EAFED6352}"/>
          </ac:spMkLst>
        </pc:spChg>
        <pc:picChg chg="add mod">
          <ac:chgData name="Painter, A" userId="7c1f2602-45d8-4104-b1ad-1ca330dfb041" providerId="ADAL" clId="{1381067E-17CF-CC4E-B728-293CC61A2671}" dt="2021-02-06T11:37:51.436" v="51" actId="14100"/>
          <ac:picMkLst>
            <pc:docMk/>
            <pc:sldMk cId="2404431932" sldId="257"/>
            <ac:picMk id="5" creationId="{C87D0899-17CD-2446-9087-893E2AD6B558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7:56.725" v="53" actId="14100"/>
        <pc:sldMkLst>
          <pc:docMk/>
          <pc:sldMk cId="3932479217" sldId="258"/>
        </pc:sldMkLst>
        <pc:spChg chg="del">
          <ac:chgData name="Painter, A" userId="7c1f2602-45d8-4104-b1ad-1ca330dfb041" providerId="ADAL" clId="{1381067E-17CF-CC4E-B728-293CC61A2671}" dt="2021-02-06T11:35:51.277" v="11"/>
          <ac:spMkLst>
            <pc:docMk/>
            <pc:sldMk cId="3932479217" sldId="258"/>
            <ac:spMk id="3" creationId="{A01640DB-20A2-1447-8C0A-9E56B1613759}"/>
          </ac:spMkLst>
        </pc:spChg>
        <pc:picChg chg="add mod">
          <ac:chgData name="Painter, A" userId="7c1f2602-45d8-4104-b1ad-1ca330dfb041" providerId="ADAL" clId="{1381067E-17CF-CC4E-B728-293CC61A2671}" dt="2021-02-06T11:37:56.725" v="53" actId="14100"/>
          <ac:picMkLst>
            <pc:docMk/>
            <pc:sldMk cId="3932479217" sldId="258"/>
            <ac:picMk id="5" creationId="{9F1B8D52-F7D7-3B48-ACF2-46779AB2A515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8:03.646" v="55" actId="14100"/>
        <pc:sldMkLst>
          <pc:docMk/>
          <pc:sldMk cId="4192456291" sldId="259"/>
        </pc:sldMkLst>
        <pc:spChg chg="del">
          <ac:chgData name="Painter, A" userId="7c1f2602-45d8-4104-b1ad-1ca330dfb041" providerId="ADAL" clId="{1381067E-17CF-CC4E-B728-293CC61A2671}" dt="2021-02-06T11:35:59.977" v="13"/>
          <ac:spMkLst>
            <pc:docMk/>
            <pc:sldMk cId="4192456291" sldId="259"/>
            <ac:spMk id="3" creationId="{B17FD8B0-E89D-6E40-A4EC-BC2DFCB42E2D}"/>
          </ac:spMkLst>
        </pc:spChg>
        <pc:picChg chg="add mod">
          <ac:chgData name="Painter, A" userId="7c1f2602-45d8-4104-b1ad-1ca330dfb041" providerId="ADAL" clId="{1381067E-17CF-CC4E-B728-293CC61A2671}" dt="2021-02-06T11:38:03.646" v="55" actId="14100"/>
          <ac:picMkLst>
            <pc:docMk/>
            <pc:sldMk cId="4192456291" sldId="259"/>
            <ac:picMk id="5" creationId="{E14D015E-79E0-734E-BE43-F905B02FECBB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8:10.431" v="57" actId="14100"/>
        <pc:sldMkLst>
          <pc:docMk/>
          <pc:sldMk cId="763267904" sldId="260"/>
        </pc:sldMkLst>
        <pc:spChg chg="del">
          <ac:chgData name="Painter, A" userId="7c1f2602-45d8-4104-b1ad-1ca330dfb041" providerId="ADAL" clId="{1381067E-17CF-CC4E-B728-293CC61A2671}" dt="2021-02-06T11:36:07.206" v="16"/>
          <ac:spMkLst>
            <pc:docMk/>
            <pc:sldMk cId="763267904" sldId="260"/>
            <ac:spMk id="3" creationId="{7E01476A-6C95-904C-A8E5-E859CB05CCA8}"/>
          </ac:spMkLst>
        </pc:spChg>
        <pc:picChg chg="add mod">
          <ac:chgData name="Painter, A" userId="7c1f2602-45d8-4104-b1ad-1ca330dfb041" providerId="ADAL" clId="{1381067E-17CF-CC4E-B728-293CC61A2671}" dt="2021-02-06T11:38:10.431" v="57" actId="14100"/>
          <ac:picMkLst>
            <pc:docMk/>
            <pc:sldMk cId="763267904" sldId="260"/>
            <ac:picMk id="5" creationId="{BBDFDCC6-D01B-A44D-B9BE-F0079C95B40E}"/>
          </ac:picMkLst>
        </pc:picChg>
      </pc:sldChg>
      <pc:sldChg chg="addSp delSp modSp new mod ord">
        <pc:chgData name="Painter, A" userId="7c1f2602-45d8-4104-b1ad-1ca330dfb041" providerId="ADAL" clId="{1381067E-17CF-CC4E-B728-293CC61A2671}" dt="2021-02-06T11:37:42.352" v="49" actId="14100"/>
        <pc:sldMkLst>
          <pc:docMk/>
          <pc:sldMk cId="1019420022" sldId="261"/>
        </pc:sldMkLst>
        <pc:spChg chg="del">
          <ac:chgData name="Painter, A" userId="7c1f2602-45d8-4104-b1ad-1ca330dfb041" providerId="ADAL" clId="{1381067E-17CF-CC4E-B728-293CC61A2671}" dt="2021-02-06T11:36:17.342" v="19"/>
          <ac:spMkLst>
            <pc:docMk/>
            <pc:sldMk cId="1019420022" sldId="261"/>
            <ac:spMk id="3" creationId="{0B8C5F91-3BE4-9548-AECC-F92B16D43807}"/>
          </ac:spMkLst>
        </pc:spChg>
        <pc:picChg chg="add mod">
          <ac:chgData name="Painter, A" userId="7c1f2602-45d8-4104-b1ad-1ca330dfb041" providerId="ADAL" clId="{1381067E-17CF-CC4E-B728-293CC61A2671}" dt="2021-02-06T11:37:42.352" v="49" actId="14100"/>
          <ac:picMkLst>
            <pc:docMk/>
            <pc:sldMk cId="1019420022" sldId="261"/>
            <ac:picMk id="5" creationId="{26477324-2AA4-5A4B-9550-B4812A1C96F6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7:28.920" v="45" actId="14100"/>
        <pc:sldMkLst>
          <pc:docMk/>
          <pc:sldMk cId="4222524222" sldId="262"/>
        </pc:sldMkLst>
        <pc:spChg chg="del">
          <ac:chgData name="Painter, A" userId="7c1f2602-45d8-4104-b1ad-1ca330dfb041" providerId="ADAL" clId="{1381067E-17CF-CC4E-B728-293CC61A2671}" dt="2021-02-06T11:36:28.806" v="26"/>
          <ac:spMkLst>
            <pc:docMk/>
            <pc:sldMk cId="4222524222" sldId="262"/>
            <ac:spMk id="3" creationId="{04BEDE1D-FD90-FA4D-998D-2FB540E16A1D}"/>
          </ac:spMkLst>
        </pc:spChg>
        <pc:picChg chg="add mod">
          <ac:chgData name="Painter, A" userId="7c1f2602-45d8-4104-b1ad-1ca330dfb041" providerId="ADAL" clId="{1381067E-17CF-CC4E-B728-293CC61A2671}" dt="2021-02-06T11:37:28.920" v="45" actId="14100"/>
          <ac:picMkLst>
            <pc:docMk/>
            <pc:sldMk cId="4222524222" sldId="262"/>
            <ac:picMk id="5" creationId="{E832C1DD-CAB0-5F47-8024-581346075142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7:19.801" v="43" actId="14100"/>
        <pc:sldMkLst>
          <pc:docMk/>
          <pc:sldMk cId="227203594" sldId="263"/>
        </pc:sldMkLst>
        <pc:spChg chg="del">
          <ac:chgData name="Painter, A" userId="7c1f2602-45d8-4104-b1ad-1ca330dfb041" providerId="ADAL" clId="{1381067E-17CF-CC4E-B728-293CC61A2671}" dt="2021-02-06T11:36:41.356" v="29"/>
          <ac:spMkLst>
            <pc:docMk/>
            <pc:sldMk cId="227203594" sldId="263"/>
            <ac:spMk id="3" creationId="{58578E01-A5F5-6844-B4B0-D1543246C48C}"/>
          </ac:spMkLst>
        </pc:spChg>
        <pc:picChg chg="add mod">
          <ac:chgData name="Painter, A" userId="7c1f2602-45d8-4104-b1ad-1ca330dfb041" providerId="ADAL" clId="{1381067E-17CF-CC4E-B728-293CC61A2671}" dt="2021-02-06T11:37:19.801" v="43" actId="14100"/>
          <ac:picMkLst>
            <pc:docMk/>
            <pc:sldMk cId="227203594" sldId="263"/>
            <ac:picMk id="5" creationId="{EB326DF2-1B08-AC42-9396-3CD741EBEB70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7:13.840" v="41" actId="14100"/>
        <pc:sldMkLst>
          <pc:docMk/>
          <pc:sldMk cId="3497772212" sldId="264"/>
        </pc:sldMkLst>
        <pc:spChg chg="del">
          <ac:chgData name="Painter, A" userId="7c1f2602-45d8-4104-b1ad-1ca330dfb041" providerId="ADAL" clId="{1381067E-17CF-CC4E-B728-293CC61A2671}" dt="2021-02-06T11:36:50.069" v="32"/>
          <ac:spMkLst>
            <pc:docMk/>
            <pc:sldMk cId="3497772212" sldId="264"/>
            <ac:spMk id="3" creationId="{27CB1B4C-8C30-964D-83EE-E0F1E9303E32}"/>
          </ac:spMkLst>
        </pc:spChg>
        <pc:picChg chg="add mod">
          <ac:chgData name="Painter, A" userId="7c1f2602-45d8-4104-b1ad-1ca330dfb041" providerId="ADAL" clId="{1381067E-17CF-CC4E-B728-293CC61A2671}" dt="2021-02-06T11:37:13.840" v="41" actId="14100"/>
          <ac:picMkLst>
            <pc:docMk/>
            <pc:sldMk cId="3497772212" sldId="264"/>
            <ac:picMk id="5" creationId="{34B07FFE-9DCA-064E-B735-9D64BB9A83BA}"/>
          </ac:picMkLst>
        </pc:picChg>
      </pc:sldChg>
      <pc:sldChg chg="addSp delSp modSp new mod">
        <pc:chgData name="Painter, A" userId="7c1f2602-45d8-4104-b1ad-1ca330dfb041" providerId="ADAL" clId="{1381067E-17CF-CC4E-B728-293CC61A2671}" dt="2021-02-06T11:37:06.801" v="39" actId="14100"/>
        <pc:sldMkLst>
          <pc:docMk/>
          <pc:sldMk cId="1980137263" sldId="265"/>
        </pc:sldMkLst>
        <pc:spChg chg="del">
          <ac:chgData name="Painter, A" userId="7c1f2602-45d8-4104-b1ad-1ca330dfb041" providerId="ADAL" clId="{1381067E-17CF-CC4E-B728-293CC61A2671}" dt="2021-02-06T11:36:57.548" v="35"/>
          <ac:spMkLst>
            <pc:docMk/>
            <pc:sldMk cId="1980137263" sldId="265"/>
            <ac:spMk id="3" creationId="{980EF0DB-98D0-5541-9712-404AF38DFE1C}"/>
          </ac:spMkLst>
        </pc:spChg>
        <pc:picChg chg="add mod">
          <ac:chgData name="Painter, A" userId="7c1f2602-45d8-4104-b1ad-1ca330dfb041" providerId="ADAL" clId="{1381067E-17CF-CC4E-B728-293CC61A2671}" dt="2021-02-06T11:37:06.801" v="39" actId="14100"/>
          <ac:picMkLst>
            <pc:docMk/>
            <pc:sldMk cId="1980137263" sldId="265"/>
            <ac:picMk id="5" creationId="{7BF53290-1DB2-B142-BA11-1F79A1712EFC}"/>
          </ac:picMkLst>
        </pc:picChg>
      </pc:sldChg>
      <pc:sldChg chg="modSp new mod">
        <pc:chgData name="Painter, A" userId="7c1f2602-45d8-4104-b1ad-1ca330dfb041" providerId="ADAL" clId="{1381067E-17CF-CC4E-B728-293CC61A2671}" dt="2021-02-06T11:38:17.263" v="70" actId="20577"/>
        <pc:sldMkLst>
          <pc:docMk/>
          <pc:sldMk cId="1521828077" sldId="266"/>
        </pc:sldMkLst>
        <pc:spChg chg="mod">
          <ac:chgData name="Painter, A" userId="7c1f2602-45d8-4104-b1ad-1ca330dfb041" providerId="ADAL" clId="{1381067E-17CF-CC4E-B728-293CC61A2671}" dt="2021-02-06T11:38:17.263" v="70" actId="20577"/>
          <ac:spMkLst>
            <pc:docMk/>
            <pc:sldMk cId="1521828077" sldId="266"/>
            <ac:spMk id="3" creationId="{7D90C3A2-56FB-C14F-BED4-E75F2A7E39D1}"/>
          </ac:spMkLst>
        </pc:spChg>
      </pc:sldChg>
      <pc:sldChg chg="addSp delSp modSp new mod ord">
        <pc:chgData name="Painter, A" userId="7c1f2602-45d8-4104-b1ad-1ca330dfb041" providerId="ADAL" clId="{1381067E-17CF-CC4E-B728-293CC61A2671}" dt="2021-02-06T11:43:41.422" v="78" actId="20578"/>
        <pc:sldMkLst>
          <pc:docMk/>
          <pc:sldMk cId="4053378843" sldId="267"/>
        </pc:sldMkLst>
        <pc:spChg chg="del">
          <ac:chgData name="Painter, A" userId="7c1f2602-45d8-4104-b1ad-1ca330dfb041" providerId="ADAL" clId="{1381067E-17CF-CC4E-B728-293CC61A2671}" dt="2021-02-06T11:43:27.597" v="72"/>
          <ac:spMkLst>
            <pc:docMk/>
            <pc:sldMk cId="4053378843" sldId="267"/>
            <ac:spMk id="3" creationId="{EF7CD654-7CD8-6844-9FA8-59CA23326BB1}"/>
          </ac:spMkLst>
        </pc:spChg>
        <pc:picChg chg="add mod">
          <ac:chgData name="Painter, A" userId="7c1f2602-45d8-4104-b1ad-1ca330dfb041" providerId="ADAL" clId="{1381067E-17CF-CC4E-B728-293CC61A2671}" dt="2021-02-06T11:43:35.364" v="77" actId="14100"/>
          <ac:picMkLst>
            <pc:docMk/>
            <pc:sldMk cId="4053378843" sldId="267"/>
            <ac:picMk id="5" creationId="{73FF68BB-1A36-D04F-AB26-5E6B2A7BFC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3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B97A-0AF9-764F-8A64-59F7E6D26D5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2C8F-60CD-614C-9EBB-01864FD9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0810-5941-EF40-845A-106E92A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6477324-2AA4-5A4B-9550-B4812A1C9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1713" cy="6858000"/>
          </a:xfrm>
        </p:spPr>
      </p:pic>
    </p:spTree>
    <p:extLst>
      <p:ext uri="{BB962C8B-B14F-4D97-AF65-F5344CB8AC3E}">
        <p14:creationId xmlns:p14="http://schemas.microsoft.com/office/powerpoint/2010/main" val="101942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4ABB-0AD0-0642-A71A-BFD622D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3FF68BB-1A36-D04F-AB26-5E6B2A7BF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179" cy="6858000"/>
          </a:xfrm>
        </p:spPr>
      </p:pic>
    </p:spTree>
    <p:extLst>
      <p:ext uri="{BB962C8B-B14F-4D97-AF65-F5344CB8AC3E}">
        <p14:creationId xmlns:p14="http://schemas.microsoft.com/office/powerpoint/2010/main" val="405337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F3-2A17-D24D-9652-F56A7CF5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1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3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A4D440-026F-A040-A7C3-2F97A9C08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C0DD74E-4C4F-4647-A928-9B749684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" y="0"/>
            <a:ext cx="9118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6DEF-2314-3F4B-BB7E-C9BCBCD0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87D0899-17CD-2446-9087-893E2AD6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1096"/>
          </a:xfrm>
        </p:spPr>
      </p:pic>
    </p:spTree>
    <p:extLst>
      <p:ext uri="{BB962C8B-B14F-4D97-AF65-F5344CB8AC3E}">
        <p14:creationId xmlns:p14="http://schemas.microsoft.com/office/powerpoint/2010/main" val="240443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D045-4260-C742-8A25-ECCB91B5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F1B8D52-F7D7-3B48-ACF2-46779AB2A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37829"/>
          </a:xfrm>
        </p:spPr>
      </p:pic>
    </p:spTree>
    <p:extLst>
      <p:ext uri="{BB962C8B-B14F-4D97-AF65-F5344CB8AC3E}">
        <p14:creationId xmlns:p14="http://schemas.microsoft.com/office/powerpoint/2010/main" val="393247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6E8B-8DAD-9F4A-90C9-BAC88D1D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4D015E-79E0-734E-BE43-F905B02FE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7667" cy="6858000"/>
          </a:xfrm>
        </p:spPr>
      </p:pic>
    </p:spTree>
    <p:extLst>
      <p:ext uri="{BB962C8B-B14F-4D97-AF65-F5344CB8AC3E}">
        <p14:creationId xmlns:p14="http://schemas.microsoft.com/office/powerpoint/2010/main" val="419245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39D0-00AD-4846-AD6C-12722FFA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BDFDCC6-D01B-A44D-B9BE-F0079C95B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5332" cy="6858000"/>
          </a:xfrm>
        </p:spPr>
      </p:pic>
    </p:spTree>
    <p:extLst>
      <p:ext uri="{BB962C8B-B14F-4D97-AF65-F5344CB8AC3E}">
        <p14:creationId xmlns:p14="http://schemas.microsoft.com/office/powerpoint/2010/main" val="76326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39FC-006E-514E-A4A3-C6F8865A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C3A2-56FB-C14F-BED4-E75F2A7E3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Handwritng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9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74E2-62DD-144A-8B28-836721F3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832C1DD-CAB0-5F47-8024-581346075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9168" cy="6858000"/>
          </a:xfrm>
        </p:spPr>
      </p:pic>
    </p:spTree>
    <p:extLst>
      <p:ext uri="{BB962C8B-B14F-4D97-AF65-F5344CB8AC3E}">
        <p14:creationId xmlns:p14="http://schemas.microsoft.com/office/powerpoint/2010/main" val="422252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5F50-D54E-824C-ACE7-508621EB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B326DF2-1B08-AC42-9396-3CD741EBE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82"/>
            <a:ext cx="9109951" cy="6837218"/>
          </a:xfrm>
        </p:spPr>
      </p:pic>
    </p:spTree>
    <p:extLst>
      <p:ext uri="{BB962C8B-B14F-4D97-AF65-F5344CB8AC3E}">
        <p14:creationId xmlns:p14="http://schemas.microsoft.com/office/powerpoint/2010/main" val="22720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</dc:creator>
  <cp:lastModifiedBy>Painter, Adam</cp:lastModifiedBy>
  <cp:revision>4</cp:revision>
  <dcterms:created xsi:type="dcterms:W3CDTF">2021-02-06T11:17:46Z</dcterms:created>
  <dcterms:modified xsi:type="dcterms:W3CDTF">2021-02-08T09:01:54Z</dcterms:modified>
</cp:coreProperties>
</file>