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9" r:id="rId3"/>
    <p:sldId id="266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1"/>
    <p:restoredTop sz="94624"/>
  </p:normalViewPr>
  <p:slideViewPr>
    <p:cSldViewPr snapToGrid="0" snapToObjects="1">
      <p:cViewPr varScale="1">
        <p:scale>
          <a:sx n="106" d="100"/>
          <a:sy n="106" d="100"/>
        </p:scale>
        <p:origin x="792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E9E311-F8BB-0947-8366-1CED95C54EF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0B82F9F-7215-7742-BC10-699B42C5FD2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B1BE6E9-19E6-C144-B5C6-A28F45BE9A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776F9B-4D56-6F46-8FAD-ED8F09F0EF8E}" type="datetimeFigureOut">
              <a:rPr lang="en-US" smtClean="0"/>
              <a:t>2/15/21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5C8F00B-E8A9-5043-80E2-436CCBA966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7BB666-2B9E-F346-89CC-7630C654EE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FFDA2B-4782-ED47-8606-B9E72BF1B9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61238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6CA600-F5A4-C148-938A-2409DE1DEF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8EFE643-C71C-E141-8EC0-216FEE1E7A3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206DC7B-A1CB-904D-9B38-375E337D9B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776F9B-4D56-6F46-8FAD-ED8F09F0EF8E}" type="datetimeFigureOut">
              <a:rPr lang="en-US" smtClean="0"/>
              <a:t>2/15/21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70FF1F-B6EB-E641-AFC2-4F014A893B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6B85CFD-58A0-E94F-A119-DA63E90748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FFDA2B-4782-ED47-8606-B9E72BF1B9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17974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05C97C0-D416-D745-880E-316073E9EE7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C6C035E-6484-244D-AA3C-9C367DFC995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298324-9E4F-F642-B877-F2A3120ED8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776F9B-4D56-6F46-8FAD-ED8F09F0EF8E}" type="datetimeFigureOut">
              <a:rPr lang="en-US" smtClean="0"/>
              <a:t>2/15/21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DF854B1-F4B9-1742-A601-9A205AA8F0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C11E27F-3013-C843-B414-6F6165AD7C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FFDA2B-4782-ED47-8606-B9E72BF1B9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47341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4B257A-3300-EB45-B356-5D9421B656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23D6B3-6F65-A24C-964C-1111F81B65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4053CA1-7806-6A4C-9524-7AA7F2DD2E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776F9B-4D56-6F46-8FAD-ED8F09F0EF8E}" type="datetimeFigureOut">
              <a:rPr lang="en-US" smtClean="0"/>
              <a:t>2/15/21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BDD966-AE43-2347-B285-6A093DE24C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7502A3-B167-574D-9B70-C1F46E33DD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FFDA2B-4782-ED47-8606-B9E72BF1B9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73312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9621DF-ADDB-2840-8B14-CEA2C27E60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E09EFD8-5DBE-7949-8344-3CD88A3240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1A4072-B73F-1441-A8E7-C7F30FDB5F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776F9B-4D56-6F46-8FAD-ED8F09F0EF8E}" type="datetimeFigureOut">
              <a:rPr lang="en-US" smtClean="0"/>
              <a:t>2/15/21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D6A989-642C-514C-9A2E-002C88B6A5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723A651-FC87-3948-B093-A3AE625C10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FFDA2B-4782-ED47-8606-B9E72BF1B9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1320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B8E501-DAE3-6A4F-92AD-DE5C1491D9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20F28B-6186-784F-9D11-8DDF855A504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50310E9-ED16-7445-BB20-DD054E33045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3401FE1-252F-4D45-B561-1F62C974F4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776F9B-4D56-6F46-8FAD-ED8F09F0EF8E}" type="datetimeFigureOut">
              <a:rPr lang="en-US" smtClean="0"/>
              <a:t>2/15/21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ACB4016-FE06-A346-9AC5-942DE17CA8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674C8A5-597C-1045-8BBF-B74A7214F7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FFDA2B-4782-ED47-8606-B9E72BF1B9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56691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904B6B-B592-6C43-850E-55F58687BD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33955E9-96DB-DF49-AEA3-2B8A33740B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5CA4D11-2876-7847-ABC6-425329E3194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DC5F335-48E3-0041-BF76-CEFE2B1E9A0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8A1569D-85E5-C24B-B994-B442043014A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210890F-0AFE-4A43-9E49-AB3C1619C9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776F9B-4D56-6F46-8FAD-ED8F09F0EF8E}" type="datetimeFigureOut">
              <a:rPr lang="en-US" smtClean="0"/>
              <a:t>2/15/21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764FB25-72A8-6044-8DD6-3995F4C96E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8A9521B-A03A-6F40-853E-B8C2597B71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FFDA2B-4782-ED47-8606-B9E72BF1B9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09834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F7841F-66CF-F24E-A20B-73A4983B9D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B827EEC-4181-B44D-8505-CAD408BBFB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776F9B-4D56-6F46-8FAD-ED8F09F0EF8E}" type="datetimeFigureOut">
              <a:rPr lang="en-US" smtClean="0"/>
              <a:t>2/15/21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F65CF8D-90F2-D740-A5AC-D65F79C162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9A35DCA-7681-2048-B3FA-D867A83412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FFDA2B-4782-ED47-8606-B9E72BF1B9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26047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7DFEC8B-AEEB-E141-A766-FBEC58EC37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776F9B-4D56-6F46-8FAD-ED8F09F0EF8E}" type="datetimeFigureOut">
              <a:rPr lang="en-US" smtClean="0"/>
              <a:t>2/15/21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3AFBFFB-9DDD-D24B-965E-625F491A5B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A2A15D8-9A64-3546-A908-352C331224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FFDA2B-4782-ED47-8606-B9E72BF1B9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62716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6A21C4-D5A2-2540-B519-FF90AEC4A4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7BCE28-73F1-9145-A758-EB7498D595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C94D951-A3CE-5F42-93CC-3ECB6F2A67A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AD3189F-9956-8744-AF2F-BE1AD57C0A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776F9B-4D56-6F46-8FAD-ED8F09F0EF8E}" type="datetimeFigureOut">
              <a:rPr lang="en-US" smtClean="0"/>
              <a:t>2/15/21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5451055-EB9A-284F-9600-AAD35A1B5D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76E6E62-6816-254A-83B0-79C8B47FEF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FFDA2B-4782-ED47-8606-B9E72BF1B9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16738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A4CE60-E8E5-CF4A-97E3-98174B6594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82885EE-3CB2-0C4D-88FF-7BC7903E735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08C4CF5-F32D-9B44-BBD7-D38CE2B8CBF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78BE39B-6762-6240-8E92-5F1E723CCD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776F9B-4D56-6F46-8FAD-ED8F09F0EF8E}" type="datetimeFigureOut">
              <a:rPr lang="en-US" smtClean="0"/>
              <a:t>2/15/21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A415C30-3BB7-B54F-A5E2-8CC15F45AE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73DB1B1-4833-D647-BD1C-821769D718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FFDA2B-4782-ED47-8606-B9E72BF1B9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50252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A89FA54-0141-A544-8A57-A341D84AF8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08AF1A6-A1A6-C44A-B5BA-41C0B3A91C6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C9F68C2-B001-BA4D-B9BC-9764A1C8A5B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776F9B-4D56-6F46-8FAD-ED8F09F0EF8E}" type="datetimeFigureOut">
              <a:rPr lang="en-US" smtClean="0"/>
              <a:t>2/15/21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2DAE831-2A16-AC49-A64E-2AD216DCA49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03D5F68-15AD-B349-8F5C-24C139CD30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FFDA2B-4782-ED47-8606-B9E72BF1B9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91351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DD2E0214-0EE6-B64E-B80C-13C1B36E25E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D65129A0-D778-DE45-BFBD-DCE7275CE9B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06115" y="865914"/>
            <a:ext cx="10844463" cy="44796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95302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AFBD92DA-87B6-344B-BACA-862EE827A28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3335" y="818147"/>
            <a:ext cx="10837086" cy="50877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24185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2B4EB152-8375-2549-8BCC-B616679E958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47537" y="427289"/>
            <a:ext cx="10137047" cy="60456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51671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0</Words>
  <Application>Microsoft Macintosh PowerPoint</Application>
  <PresentationFormat>Widescreen</PresentationFormat>
  <Paragraphs>0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Peter Jefferies</dc:creator>
  <cp:lastModifiedBy>Peter Jefferies</cp:lastModifiedBy>
  <cp:revision>10</cp:revision>
  <dcterms:created xsi:type="dcterms:W3CDTF">2021-02-15T11:36:28Z</dcterms:created>
  <dcterms:modified xsi:type="dcterms:W3CDTF">2021-02-15T11:55:54Z</dcterms:modified>
</cp:coreProperties>
</file>