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2/24/21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10FBF5-E894-C048-BB15-784C7BC2EC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410" y="365365"/>
            <a:ext cx="9847760" cy="614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05C39-F596-3549-B06F-5AA438B11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989" y="358210"/>
            <a:ext cx="9017651" cy="615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9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6</cp:revision>
  <dcterms:created xsi:type="dcterms:W3CDTF">2021-02-12T08:17:45Z</dcterms:created>
  <dcterms:modified xsi:type="dcterms:W3CDTF">2021-02-24T19:54:05Z</dcterms:modified>
</cp:coreProperties>
</file>