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8CC6F6-8ADC-724B-862C-E2F28F99C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13836A-108F-0740-9204-AB7DF91FF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872" y="243479"/>
            <a:ext cx="9394255" cy="618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4ACAFC-6ED5-DF48-B082-013DE1B67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639" y="721894"/>
            <a:ext cx="9998266" cy="477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6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6</cp:revision>
  <dcterms:created xsi:type="dcterms:W3CDTF">2021-02-12T08:17:45Z</dcterms:created>
  <dcterms:modified xsi:type="dcterms:W3CDTF">2021-04-16T09:20:01Z</dcterms:modified>
</cp:coreProperties>
</file>