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5" r:id="rId2"/>
    <p:sldId id="277" r:id="rId3"/>
    <p:sldId id="276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24"/>
  </p:normalViewPr>
  <p:slideViewPr>
    <p:cSldViewPr snapToGrid="0" snapToObjects="1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0D13A8-5B25-AB43-B828-C15AE68935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2FDFEF-A9F6-3A48-A8D0-09DBC9C8DE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A34DD0-107B-8942-8103-974260A272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55E5B-D4E4-7C41-A732-4D8AE4878C2B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BEE27D-6C91-2648-9FB1-61BB5EA923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762D7B-9E2F-EB42-B160-393C9002AA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08888-CA51-1643-9E94-DAF7E25140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3415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9B09A4-2210-4D46-8CB7-72DD3EE1C1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6E5667-BBAA-8E41-B8ED-04C6B3FD4D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1EC537-A21C-6746-82AE-87EF262E6C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55E5B-D4E4-7C41-A732-4D8AE4878C2B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7DF767-21A1-0B40-B741-D01C45D521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81D8C8-B656-9742-8124-A8FB1272F1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08888-CA51-1643-9E94-DAF7E25140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9665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FDFD904-8811-8747-90AE-16E92E24C91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6382B0-FFB4-E548-B72E-1B365CF508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88F7AD-4077-4C4A-ACB4-1961D4D12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55E5B-D4E4-7C41-A732-4D8AE4878C2B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2CEF69-137E-5C4B-AEB1-7A04C24F47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B5B89D-471B-864A-B22C-993D39FB3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08888-CA51-1643-9E94-DAF7E25140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1325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EC0B2-55C3-1A46-90F2-9B832A7B98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A4992A-F5F6-2047-A756-6AEAEE70B0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803AAB-A04D-7141-95DD-098063B4BB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55E5B-D4E4-7C41-A732-4D8AE4878C2B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13F854-F8E1-4744-A2DE-F0220E37D1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9C2607-C559-454E-AE66-F15979A82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08888-CA51-1643-9E94-DAF7E25140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653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ADEEA7-D8C9-BF49-9B06-A932408E2F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4DBC0D-0F3C-1149-BB84-3569B6B5E1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F01A10-FD04-774E-B124-0D10CB98C1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55E5B-D4E4-7C41-A732-4D8AE4878C2B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ABB681-167A-B042-AB3F-AD367D1DC0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3B862E-0912-3440-A5A9-8F4E931A1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08888-CA51-1643-9E94-DAF7E25140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8479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3F895B-C650-C34A-926D-7B91B9B105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0F8F0B-5BE0-6548-B772-709A4822F3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9A1E7E-8A06-CB4C-8C3F-F9CA93C86A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1A8846-55FF-A64A-9A3A-64BFB7C21F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55E5B-D4E4-7C41-A732-4D8AE4878C2B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BDC8E9-D676-6A49-B27E-4F172054A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07CBDA-7506-A94D-BEF2-7652A93266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08888-CA51-1643-9E94-DAF7E25140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556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7ACB0B-DE92-DA4F-B7BC-64968AE8E2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E06227-5B00-F24B-8531-3943533D32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7C448B-9B3C-E443-AA3C-912A6D28AE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06ED4FA-C400-CF42-9F59-EC5643DBBC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D6A79F-9816-2249-AAAD-6F238EE446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425FA24-40E0-0745-8C28-C9EC6BA0BD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55E5B-D4E4-7C41-A732-4D8AE4878C2B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536249F-FBEF-3046-9A79-2A880F6D21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9F83654-D2C0-CD43-8F5F-25CF62A2B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08888-CA51-1643-9E94-DAF7E25140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23095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92B7CD-2E5C-9B4D-A73F-92F2094F9D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5234CF2-9CE6-BB4C-AA72-1E6827F2AC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55E5B-D4E4-7C41-A732-4D8AE4878C2B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EBB3883-4BA3-3449-8244-DB4774854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95580F8-38FA-1A45-908E-5211A9ED82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08888-CA51-1643-9E94-DAF7E25140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335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90777A6-2852-2B4D-A5B2-810895DDBB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55E5B-D4E4-7C41-A732-4D8AE4878C2B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C427642-07F1-B447-9486-61E9BD300F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D6C75A-04DA-9240-9877-E312A1F1D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08888-CA51-1643-9E94-DAF7E25140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563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C6B8D8-C218-9A40-8940-DC3A6607CE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D6F226-4866-6841-9364-59FB51A45C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495302-1320-A341-95A2-8AD03F1882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2AE2D6-E23A-C64B-88CF-483023C410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55E5B-D4E4-7C41-A732-4D8AE4878C2B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3D1131-534E-8E42-BDFC-EB128F87EF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DC164A-59BF-314E-81E3-0D772B148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08888-CA51-1643-9E94-DAF7E25140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358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685289-60B7-104E-BDE4-141C6895B4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EBE6A18-C6A0-814D-BF09-D874948F85B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5FDF5C-8325-7349-8DC7-4080709688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6CB2A1-5181-5F46-AD6F-5BC4001D7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55E5B-D4E4-7C41-A732-4D8AE4878C2B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5A3A3B-631B-8F43-BE5B-13BFC0CD86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F4285C-FE9A-A443-9860-4713B2C668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08888-CA51-1643-9E94-DAF7E25140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5347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D4101BA-4A6E-4A47-BCA7-41F7780F9F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04176F-5267-C947-A3DD-703539E87C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EF56B8-5032-6B43-9590-C287F8164C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D55E5B-D4E4-7C41-A732-4D8AE4878C2B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3CCD80-CDD0-E044-BC40-AC897E2833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A15D77-1F64-0648-8BE7-B245D4331E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E08888-CA51-1643-9E94-DAF7E25140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282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07DA69A3-C050-2040-A783-7B66FC0E93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6F06CCB-8291-9F44-9B79-1C594150F54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8569" y="640325"/>
            <a:ext cx="10274861" cy="48220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77921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35DE802-D9CE-9A44-9490-AA2A66A95B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7273" y="372979"/>
            <a:ext cx="9831679" cy="59917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81131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5517ED37-23AB-E74E-8E7E-2C9C9FC4A6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48F7EDE4-DD78-594D-9213-B690A660ABA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08113" y="204536"/>
            <a:ext cx="10091765" cy="6268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Peter Jefferies</dc:creator>
  <cp:lastModifiedBy>Jefferies, Peter</cp:lastModifiedBy>
  <cp:revision>6</cp:revision>
  <dcterms:created xsi:type="dcterms:W3CDTF">2021-02-03T19:13:33Z</dcterms:created>
  <dcterms:modified xsi:type="dcterms:W3CDTF">2021-02-04T11:01:56Z</dcterms:modified>
</cp:coreProperties>
</file>