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AB5516-8322-9F44-B8FA-BECB572B1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64" y="300790"/>
            <a:ext cx="10555170" cy="605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5</cp:revision>
  <dcterms:created xsi:type="dcterms:W3CDTF">2021-02-12T08:17:45Z</dcterms:created>
  <dcterms:modified xsi:type="dcterms:W3CDTF">2021-02-24T19:52:49Z</dcterms:modified>
</cp:coreProperties>
</file>